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7.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8.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9.xml" ContentType="application/vnd.openxmlformats-officedocument.theme+xml"/>
  <Override PartName="/ppt/slideLayouts/slideLayout72.xml" ContentType="application/vnd.openxmlformats-officedocument.presentationml.slideLayout+xml"/>
  <Override PartName="/ppt/theme/theme10.xml" ContentType="application/vnd.openxmlformats-officedocument.theme+xml"/>
  <Override PartName="/ppt/slideLayouts/slideLayout73.xml" ContentType="application/vnd.openxmlformats-officedocument.presentationml.slideLayout+xml"/>
  <Override PartName="/ppt/theme/theme11.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12.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13.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6" r:id="rId4"/>
    <p:sldMasterId id="2147483681" r:id="rId5"/>
    <p:sldMasterId id="2147483723" r:id="rId6"/>
    <p:sldMasterId id="2147483726" r:id="rId7"/>
    <p:sldMasterId id="2147483737" r:id="rId8"/>
    <p:sldMasterId id="2147483743" r:id="rId9"/>
    <p:sldMasterId id="2147483794" r:id="rId10"/>
    <p:sldMasterId id="2147483750" r:id="rId11"/>
    <p:sldMasterId id="2147483761" r:id="rId12"/>
    <p:sldMasterId id="2147483767" r:id="rId13"/>
    <p:sldMasterId id="2147483770" r:id="rId14"/>
    <p:sldMasterId id="2147483773" r:id="rId15"/>
    <p:sldMasterId id="2147483777" r:id="rId16"/>
    <p:sldMasterId id="2147483781" r:id="rId17"/>
  </p:sldMasterIdLst>
  <p:notesMasterIdLst>
    <p:notesMasterId r:id="rId35"/>
  </p:notesMasterIdLst>
  <p:handoutMasterIdLst>
    <p:handoutMasterId r:id="rId36"/>
  </p:handoutMasterIdLst>
  <p:sldIdLst>
    <p:sldId id="434" r:id="rId18"/>
    <p:sldId id="439" r:id="rId19"/>
    <p:sldId id="440" r:id="rId20"/>
    <p:sldId id="442" r:id="rId21"/>
    <p:sldId id="443" r:id="rId22"/>
    <p:sldId id="444" r:id="rId23"/>
    <p:sldId id="437" r:id="rId24"/>
    <p:sldId id="438" r:id="rId25"/>
    <p:sldId id="436" r:id="rId26"/>
    <p:sldId id="468" r:id="rId27"/>
    <p:sldId id="449" r:id="rId28"/>
    <p:sldId id="441" r:id="rId29"/>
    <p:sldId id="430" r:id="rId30"/>
    <p:sldId id="473" r:id="rId31"/>
    <p:sldId id="474" r:id="rId32"/>
    <p:sldId id="477" r:id="rId33"/>
    <p:sldId id="464" r:id="rId34"/>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Jacobs Chronos" panose="020B0604020202020204" charset="0"/>
      <p:regular r:id="rId41"/>
      <p:bold r:id="rId42"/>
      <p:italic r:id="rId43"/>
      <p:boldItalic r:id="rId44"/>
    </p:embeddedFont>
    <p:embeddedFont>
      <p:font typeface="Jacobs Chronos Light" panose="020B0604020202020204" charset="0"/>
      <p:regular r:id="rId45"/>
      <p:italic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 Slides - DELETE BEFORE PRESENTING" id="{88CCCBC5-9017-4754-AD6C-45A4CBB5E578}">
          <p14:sldIdLst/>
        </p14:section>
        <p14:section name="Covers (right click &amp; select &quot;layout&quot; for more options)" id="{01796202-BFDD-44CE-B419-4361BFC7472D}">
          <p14:sldIdLst>
            <p14:sldId id="434"/>
            <p14:sldId id="439"/>
            <p14:sldId id="440"/>
            <p14:sldId id="442"/>
            <p14:sldId id="443"/>
            <p14:sldId id="444"/>
            <p14:sldId id="437"/>
            <p14:sldId id="438"/>
            <p14:sldId id="436"/>
            <p14:sldId id="468"/>
            <p14:sldId id="449"/>
            <p14:sldId id="441"/>
            <p14:sldId id="430"/>
            <p14:sldId id="473"/>
            <p14:sldId id="474"/>
            <p14:sldId id="477"/>
            <p14:sldId id="464"/>
          </p14:sldIdLst>
        </p14:section>
        <p14:section name="Agendas (right click &amp; select &quot;layout&quot; for more options)" id="{37B3A816-8BC9-4E5D-A4F8-412BD6360FD4}">
          <p14:sldIdLst/>
        </p14:section>
        <p14:section name="Welcome (right click &amp; select &quot;layout&quot; for more options)" id="{687FD14C-007E-4393-B4D3-14B95AF9CC77}">
          <p14:sldIdLst/>
        </p14:section>
        <p14:section name="Our Values" id="{C3BF50A1-F932-4EC5-8D49-310E1B2FE82A}">
          <p14:sldIdLst/>
        </p14:section>
        <p14:section name="Dividers  (right click &amp; select &quot;layout&quot; for more options)" id="{C0DA81B2-307F-40B7-8AFB-65DAD177F791}">
          <p14:sldIdLst/>
        </p14:section>
        <p14:section name="Content  (right click &amp; select &quot;layout&quot; for more options)" id="{B5C4EEB0-5777-44CC-A296-EFE8A8F8BDDD}">
          <p14:sldIdLst/>
        </p14:section>
        <p14:section name="Content Colored  (right click &amp; select &quot;layout&quot; for more options)" id="{2EBF8CC7-ECBB-4E2E-B37B-946CED542C61}">
          <p14:sldIdLst/>
        </p14:section>
        <p14:section name="Night Content  (right click &amp; select &quot;layout&quot; for more options)" id="{6F59C6AD-672B-4E7F-BA5A-1339E8504078}">
          <p14:sldIdLst/>
        </p14:section>
        <p14:section name="Sample Tables &amp; Charts DELETE SECTION WHEN FINISHED" id="{EA949005-3AB5-4A6B-87FF-B62F09110AFF}">
          <p14:sldIdLst/>
        </p14:section>
        <p14:section name="Miscellaneous including Charts &amp; Tables" id="{9DA223DA-389B-4189-AA66-8DDB4D399D86}">
          <p14:sldIdLst/>
        </p14:section>
        <p14:section name="Chart - Color" id="{5B7F5ED1-02A7-440F-96CF-FEBFC9B3EDB0}">
          <p14:sldIdLst/>
        </p14:section>
        <p14:section name="Sequences (right click &amp; select &quot;layout&quot; for more options)" id="{4721027E-820A-4863-97A1-87D78130858A}">
          <p14:sldIdLst/>
        </p14:section>
        <p14:section name="Map" id="{4CAB5C6D-C60F-499A-AE91-A97D4459DA94}">
          <p14:sldIdLst/>
        </p14:section>
        <p14:section name="Disclaimers  (right click &amp; select &quot;layout&quot; for more options)" id="{AA5D7542-8200-4CF9-949D-726BDB353A9C}">
          <p14:sldIdLst/>
        </p14:section>
        <p14:section name="Back Covers  (right click &amp; select &quot;layout&quot; for more options)" id="{7DBCCC9A-1868-4FEA-906E-1C1EC76472DC}">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1E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0B61F8-A1AC-4EFA-BBA5-96F5544CC267}" v="2" dt="2023-01-16T10:40:46.426"/>
  </p1510:revLst>
</p1510:revInfo>
</file>

<file path=ppt/tableStyles.xml><?xml version="1.0" encoding="utf-8"?>
<a:tblStyleLst xmlns:a="http://schemas.openxmlformats.org/drawingml/2006/main" def="{C60F8704-076C-47E3-8B64-BA5440797084}">
  <a:tblStyle styleId="{C60F8704-076C-47E3-8B64-BA5440797084}" styleName="Jacobs Table Style 1">
    <a:wholeTbl>
      <a:tcTxStyle b="off">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noFill/>
        </a:fill>
      </a:tcStyle>
    </a:wholeTbl>
    <a:band2H>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solidFill>
            <a:schemeClr val="accent4"/>
          </a:solidFill>
        </a:fill>
      </a:tcStyle>
    </a:band2H>
    <a:band2V>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solidFill>
            <a:schemeClr val="accent4"/>
          </a:solidFill>
        </a:fill>
      </a:tcStyle>
    </a:band2V>
    <a:lastCol>
      <a:tcTxStyle b="on">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solidFill>
            <a:schemeClr val="accent4"/>
          </a:solidFill>
        </a:fill>
      </a:tcStyle>
    </a:lastCol>
    <a:firstCol>
      <a:tcTxStyle b="on">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solidFill>
            <a:schemeClr val="accent4"/>
          </a:solidFill>
        </a:fill>
      </a:tcStyle>
    </a:firstCol>
    <a:lastRow>
      <a:tcTxStyle b="on">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noFill/>
        </a:fill>
      </a:tcStyle>
    </a:lastRow>
    <a:seCell>
      <a:tcTxStyle b="on">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noFill/>
        </a:fill>
      </a:tcStyle>
    </a:seCell>
    <a:swCell>
      <a:tcTxStyle b="on">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noFill/>
        </a:fill>
      </a:tcStyle>
    </a:swCell>
    <a:firstRow>
      <a:tcTxStyle b="on">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solidFill>
            <a:schemeClr val="accent4"/>
          </a:solidFill>
        </a:fill>
      </a:tcStyle>
    </a:firstRow>
    <a:neCell>
      <a:tcTxStyle b="on">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solidFill>
            <a:schemeClr val="accent4"/>
          </a:solidFill>
        </a:fill>
      </a:tcStyle>
    </a:neCell>
    <a:nwCell>
      <a:tcTxStyle b="on">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solidFill>
            <a:schemeClr val="accent4"/>
          </a:solidFill>
        </a:fill>
      </a:tcStyle>
    </a:nwCell>
  </a:tblStyle>
  <a:tblStyle styleId="{BFCAF012-7E69-4072-AFDE-7F0A5DE60C18}" styleName="Jacobs Table Style 2">
    <a:wholeTbl>
      <a:tcTxStyle b="off">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noFill/>
        </a:fill>
      </a:tcStyle>
    </a:wholeTbl>
    <a:band2H>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solidFill>
            <a:schemeClr val="accent4"/>
          </a:solidFill>
        </a:fill>
      </a:tcStyle>
    </a:band2H>
    <a:band2V>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solidFill>
            <a:schemeClr val="accent4"/>
          </a:solidFill>
        </a:fill>
      </a:tcStyle>
    </a:band2V>
    <a:lastCol>
      <a:tcTxStyle b="on">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solidFill>
            <a:schemeClr val="accent4"/>
          </a:solidFill>
        </a:fill>
      </a:tcStyle>
    </a:lastCol>
    <a:firstCol>
      <a:tcTxStyle b="on">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solidFill>
            <a:schemeClr val="accent4"/>
          </a:solidFill>
        </a:fill>
      </a:tcStyle>
    </a:firstCol>
    <a:lastRow>
      <a:tcTxStyle b="on">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noFill/>
        </a:fill>
      </a:tcStyle>
    </a:lastRow>
    <a:seCell>
      <a:tcTxStyle b="on">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noFill/>
        </a:fill>
      </a:tcStyle>
    </a:seCell>
    <a:swCell>
      <a:tcTxStyle b="on">
        <a:fontRef idx="minor">
          <a:prstClr val="black"/>
        </a:fontRef>
        <a:schemeClr val="dk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noFill/>
        </a:fill>
      </a:tcStyle>
    </a:swCell>
    <a:firstRow>
      <a:tcTxStyle b="on">
        <a:fontRef idx="minor">
          <a:prstClr val="black"/>
        </a:fontRef>
        <a:schemeClr val="lt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solidFill>
            <a:schemeClr val="accent1"/>
          </a:solidFill>
        </a:fill>
      </a:tcStyle>
    </a:firstRow>
    <a:neCell>
      <a:tcTxStyle b="on">
        <a:fontRef idx="minor">
          <a:prstClr val="black"/>
        </a:fontRef>
        <a:schemeClr val="lt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solidFill>
            <a:schemeClr val="accent1"/>
          </a:solidFill>
        </a:fill>
      </a:tcStyle>
    </a:neCell>
    <a:nwCell>
      <a:tcTxStyle b="on">
        <a:fontRef idx="minor">
          <a:prstClr val="black"/>
        </a:fontRef>
        <a:schemeClr val="lt1"/>
      </a:tcTxStyle>
      <a:tcStyle>
        <a:tcBdr>
          <a:left>
            <a:ln w="3175" cmpd="sng">
              <a:solidFill>
                <a:schemeClr val="accent2"/>
              </a:solidFill>
            </a:ln>
          </a:left>
          <a:right>
            <a:ln w="3175" cmpd="sng">
              <a:solidFill>
                <a:schemeClr val="accent2"/>
              </a:solidFill>
            </a:ln>
          </a:right>
          <a:top>
            <a:ln w="3175" cmpd="sng">
              <a:solidFill>
                <a:schemeClr val="accent2"/>
              </a:solidFill>
            </a:ln>
          </a:top>
          <a:bottom>
            <a:ln w="3175" cmpd="sng">
              <a:solidFill>
                <a:schemeClr val="accent2"/>
              </a:solidFill>
            </a:ln>
          </a:bottom>
          <a:insideH>
            <a:ln w="3175" cmpd="sng">
              <a:solidFill>
                <a:schemeClr val="accent2"/>
              </a:solidFill>
            </a:ln>
          </a:insideH>
          <a:insideV>
            <a:ln w="3175" cmpd="sng">
              <a:solidFill>
                <a:schemeClr val="accent2"/>
              </a:solidFill>
            </a:ln>
          </a:insideV>
        </a:tcBdr>
        <a:fill>
          <a:solidFill>
            <a:schemeClr val="accent1"/>
          </a:solidFill>
        </a:fill>
      </a:tcStyle>
    </a:nwCell>
  </a:tblStyle>
  <a:tblStyle styleId="{B1232FDD-9FA7-48EA-B9EF-A92EB47FDDB2}" styleName="Jacobs Table Style 3">
    <a:wholeTbl>
      <a:tcTxStyle b="off">
        <a:fontRef idx="minor">
          <a:prstClr val="black"/>
        </a:fontRef>
        <a:schemeClr val="dk1"/>
      </a:tcTxStyle>
      <a:tcStyle>
        <a:tcBdr>
          <a:left>
            <a:ln w="0" cmpd="sng">
              <a:solidFill>
                <a:schemeClr val="accent1"/>
              </a:solidFill>
            </a:ln>
          </a:left>
          <a:right>
            <a:ln w="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0" cmpd="sng">
              <a:solidFill>
                <a:schemeClr val="accent1"/>
              </a:solidFill>
            </a:ln>
          </a:insideV>
        </a:tcBdr>
        <a:fill>
          <a:noFill/>
        </a:fill>
      </a:tcStyle>
    </a:wholeTbl>
    <a:band2H>
      <a:tcTxStyle/>
      <a:tcStyle>
        <a:tcBdr>
          <a:left>
            <a:ln w="0" cmpd="sng">
              <a:solidFill>
                <a:schemeClr val="accent1"/>
              </a:solidFill>
            </a:ln>
          </a:left>
          <a:right>
            <a:ln w="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0" cmpd="sng">
              <a:solidFill>
                <a:schemeClr val="accent1"/>
              </a:solidFill>
            </a:ln>
          </a:insideV>
        </a:tcBdr>
        <a:fill>
          <a:solidFill>
            <a:schemeClr val="accent4"/>
          </a:solidFill>
        </a:fill>
      </a:tcStyle>
    </a:band2H>
    <a:band2V>
      <a:tcTxStyle/>
      <a:tcStyle>
        <a:tcBdr>
          <a:left>
            <a:ln w="0" cmpd="sng">
              <a:solidFill>
                <a:schemeClr val="accent1"/>
              </a:solidFill>
            </a:ln>
          </a:left>
          <a:right>
            <a:ln w="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4"/>
          </a:solidFill>
        </a:fill>
      </a:tcStyle>
    </a:band2V>
    <a:lastCol>
      <a:tcTxStyle b="on">
        <a:fontRef idx="minor">
          <a:prstClr val="black"/>
        </a:fontRef>
        <a:schemeClr val="dk1"/>
      </a:tcTxStyle>
      <a:tcStyle>
        <a:tcBdr>
          <a:left>
            <a:ln w="0" cmpd="sng">
              <a:solidFill>
                <a:schemeClr val="accent1"/>
              </a:solidFill>
            </a:ln>
          </a:left>
          <a:right>
            <a:ln w="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4"/>
          </a:solidFill>
        </a:fill>
      </a:tcStyle>
    </a:lastCol>
    <a:firstCol>
      <a:tcTxStyle b="on">
        <a:fontRef idx="minor">
          <a:prstClr val="black"/>
        </a:fontRef>
        <a:schemeClr val="dk1"/>
      </a:tcTxStyle>
      <a:tcStyle>
        <a:tcBdr>
          <a:left>
            <a:ln w="0" cmpd="sng">
              <a:solidFill>
                <a:schemeClr val="accent1"/>
              </a:solidFill>
            </a:ln>
          </a:left>
          <a:right>
            <a:ln w="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4"/>
          </a:solidFill>
        </a:fill>
      </a:tcStyle>
    </a:firstCol>
    <a:lastRow>
      <a:tcTxStyle b="on">
        <a:fontRef idx="minor">
          <a:prstClr val="black"/>
        </a:fontRef>
        <a:schemeClr val="dk1"/>
      </a:tcTxStyle>
      <a:tcStyle>
        <a:tcBdr>
          <a:left>
            <a:ln w="0" cmpd="sng">
              <a:solidFill>
                <a:schemeClr val="accent1"/>
              </a:solidFill>
            </a:ln>
          </a:left>
          <a:right>
            <a:ln w="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lastRow>
    <a:seCell>
      <a:tcTxStyle b="on">
        <a:fontRef idx="minor">
          <a:prstClr val="black"/>
        </a:fontRef>
        <a:schemeClr val="dk1"/>
      </a:tcTxStyle>
      <a:tcStyle>
        <a:tcBdr>
          <a:left>
            <a:ln w="0" cmpd="sng">
              <a:solidFill>
                <a:schemeClr val="accent1"/>
              </a:solidFill>
            </a:ln>
          </a:left>
          <a:right>
            <a:ln w="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seCell>
    <a:swCell>
      <a:tcTxStyle b="on">
        <a:fontRef idx="minor">
          <a:prstClr val="black"/>
        </a:fontRef>
        <a:schemeClr val="dk1"/>
      </a:tcTxStyle>
      <a:tcStyle>
        <a:tcBdr>
          <a:left>
            <a:ln w="0" cmpd="sng">
              <a:solidFill>
                <a:schemeClr val="accent1"/>
              </a:solidFill>
            </a:ln>
          </a:left>
          <a:right>
            <a:ln w="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swCell>
    <a:firstRow>
      <a:tcTxStyle b="on">
        <a:fontRef idx="minor">
          <a:prstClr val="black"/>
        </a:fontRef>
        <a:schemeClr val="lt1"/>
      </a:tcTxStyle>
      <a:tcStyle>
        <a:tcBdr>
          <a:left>
            <a:ln w="0" cmpd="sng">
              <a:solidFill>
                <a:schemeClr val="accent1"/>
              </a:solidFill>
            </a:ln>
          </a:left>
          <a:right>
            <a:ln w="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solidFill>
        </a:fill>
      </a:tcStyle>
    </a:firstRow>
    <a:neCell>
      <a:tcTxStyle b="on">
        <a:fontRef idx="minor">
          <a:prstClr val="black"/>
        </a:fontRef>
        <a:schemeClr val="lt1"/>
      </a:tcTxStyle>
      <a:tcStyle>
        <a:tcBdr>
          <a:left>
            <a:ln w="0" cmpd="sng">
              <a:solidFill>
                <a:schemeClr val="accent1"/>
              </a:solidFill>
            </a:ln>
          </a:left>
          <a:right>
            <a:ln w="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solidFill>
        </a:fill>
      </a:tcStyle>
    </a:neCell>
    <a:nwCell>
      <a:tcTxStyle b="on">
        <a:fontRef idx="minor">
          <a:prstClr val="black"/>
        </a:fontRef>
        <a:schemeClr val="lt1"/>
      </a:tcTxStyle>
      <a:tcStyle>
        <a:tcBdr>
          <a:left>
            <a:ln w="0" cmpd="sng">
              <a:solidFill>
                <a:schemeClr val="accent1"/>
              </a:solidFill>
            </a:ln>
          </a:left>
          <a:right>
            <a:ln w="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solidFill>
        </a:fill>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640" autoAdjust="0"/>
    <p:restoredTop sz="95250" autoAdjust="0"/>
  </p:normalViewPr>
  <p:slideViewPr>
    <p:cSldViewPr snapToGrid="0">
      <p:cViewPr varScale="1">
        <p:scale>
          <a:sx n="72" d="100"/>
          <a:sy n="72" d="100"/>
        </p:scale>
        <p:origin x="88" y="72"/>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font" Target="fonts/font6.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font" Target="fonts/font2.fntdata"/><Relationship Id="rId46"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3.xml"/><Relationship Id="rId29" Type="http://schemas.openxmlformats.org/officeDocument/2006/relationships/slide" Target="slides/slide12.xml"/><Relationship Id="rId41"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handoutMaster" Target="handoutMasters/handoutMaster1.xml"/><Relationship Id="rId49"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notesMaster" Target="notesMasters/notesMaster1.xml"/><Relationship Id="rId43" Type="http://schemas.openxmlformats.org/officeDocument/2006/relationships/font" Target="fonts/font7.fntdata"/><Relationship Id="rId48" Type="http://schemas.openxmlformats.org/officeDocument/2006/relationships/viewProps" Target="viewProps.xml"/><Relationship Id="rId8" Type="http://schemas.openxmlformats.org/officeDocument/2006/relationships/slideMaster" Target="slideMasters/slideMaster5.xml"/><Relationship Id="rId51"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334D18-2AE5-4FB2-88C0-AC58763A791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A895A56-5745-40EA-9D7E-9B96F495197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97A51D-465D-438D-BB65-13C4828FA74D}" type="datetimeFigureOut">
              <a:rPr lang="en-US" smtClean="0"/>
              <a:t>1/20/2023</a:t>
            </a:fld>
            <a:endParaRPr lang="en-US"/>
          </a:p>
        </p:txBody>
      </p:sp>
      <p:sp>
        <p:nvSpPr>
          <p:cNvPr id="4" name="Footer Placeholder 3">
            <a:extLst>
              <a:ext uri="{FF2B5EF4-FFF2-40B4-BE49-F238E27FC236}">
                <a16:creationId xmlns:a16="http://schemas.microsoft.com/office/drawing/2014/main" id="{4E649E76-723B-461F-840E-22BB8484500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8C24E38-3B7A-4AE2-89B3-57702F01E66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E3B27A0-9A40-4F0B-9547-846E5088B7C6}" type="slidenum">
              <a:rPr lang="en-US" smtClean="0"/>
              <a:t>‹#›</a:t>
            </a:fld>
            <a:endParaRPr lang="en-US"/>
          </a:p>
        </p:txBody>
      </p:sp>
    </p:spTree>
    <p:extLst>
      <p:ext uri="{BB962C8B-B14F-4D97-AF65-F5344CB8AC3E}">
        <p14:creationId xmlns:p14="http://schemas.microsoft.com/office/powerpoint/2010/main" val="42680685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F82567-BB9E-4E87-B24B-87AB2D30DD49}" type="datetimeFigureOut">
              <a:rPr lang="en-US" smtClean="0"/>
              <a:t>1/20/2023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35426C-CA4F-4579-8ACE-2CDAEC2AB0CD}" type="slidenum">
              <a:rPr lang="en-US" smtClean="0"/>
              <a:t>‹#›</a:t>
            </a:fld>
            <a:endParaRPr lang="en-US"/>
          </a:p>
        </p:txBody>
      </p:sp>
    </p:spTree>
    <p:extLst>
      <p:ext uri="{BB962C8B-B14F-4D97-AF65-F5344CB8AC3E}">
        <p14:creationId xmlns:p14="http://schemas.microsoft.com/office/powerpoint/2010/main" val="65663334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1" kern="1200" dirty="0">
                <a:solidFill>
                  <a:schemeClr val="tx1"/>
                </a:solidFill>
                <a:effectLst/>
                <a:latin typeface="+mn-lt"/>
                <a:ea typeface="+mn-ea"/>
                <a:cs typeface="+mn-cs"/>
              </a:rPr>
              <a:t>Engage</a:t>
            </a:r>
            <a:r>
              <a:rPr lang="en-GB" sz="1200" kern="1200" dirty="0">
                <a:solidFill>
                  <a:schemeClr val="tx1"/>
                </a:solidFill>
                <a:effectLst/>
                <a:latin typeface="+mn-lt"/>
                <a:ea typeface="+mn-ea"/>
                <a:cs typeface="+mn-cs"/>
              </a:rPr>
              <a:t>: tool for any individual or group to promote ownership and discussion. </a:t>
            </a:r>
          </a:p>
          <a:p>
            <a:pPr rtl="0"/>
            <a:r>
              <a:rPr lang="en-GB" sz="1200" b="1" kern="1200" dirty="0">
                <a:solidFill>
                  <a:schemeClr val="tx1"/>
                </a:solidFill>
                <a:effectLst/>
                <a:latin typeface="+mn-lt"/>
                <a:ea typeface="+mn-ea"/>
                <a:cs typeface="+mn-cs"/>
              </a:rPr>
              <a:t>Educate</a:t>
            </a:r>
            <a:r>
              <a:rPr lang="en-GB" sz="1200" kern="1200" dirty="0">
                <a:solidFill>
                  <a:schemeClr val="tx1"/>
                </a:solidFill>
                <a:effectLst/>
                <a:latin typeface="+mn-lt"/>
                <a:ea typeface="+mn-ea"/>
                <a:cs typeface="+mn-cs"/>
              </a:rPr>
              <a:t>: Enhance and build on existing understanding of safety culture from users’ experience. Cards do not give answers, but raise questions for discussion.</a:t>
            </a:r>
          </a:p>
          <a:p>
            <a:pPr rtl="0"/>
            <a:r>
              <a:rPr lang="en-GB" sz="1200" b="1" kern="1200" dirty="0">
                <a:solidFill>
                  <a:schemeClr val="tx1"/>
                </a:solidFill>
                <a:effectLst/>
                <a:latin typeface="+mn-lt"/>
                <a:ea typeface="+mn-ea"/>
                <a:cs typeface="+mn-cs"/>
              </a:rPr>
              <a:t>Enable flexible use</a:t>
            </a:r>
            <a:r>
              <a:rPr lang="en-GB" sz="1200" kern="1200" dirty="0">
                <a:solidFill>
                  <a:schemeClr val="tx1"/>
                </a:solidFill>
                <a:effectLst/>
                <a:latin typeface="+mn-lt"/>
                <a:ea typeface="+mn-ea"/>
                <a:cs typeface="+mn-cs"/>
              </a:rPr>
              <a:t>: Several possible ‘games’ for the cards. Five possibilities are described, but users may use the cards however they wish. The cards are physical artefacts, but may also be used digitally, e.g. on smartphones. </a:t>
            </a:r>
          </a:p>
          <a:p>
            <a:pPr rtl="0"/>
            <a:r>
              <a:rPr lang="en-GB" sz="1200" b="1" kern="1200" dirty="0">
                <a:solidFill>
                  <a:schemeClr val="tx1"/>
                </a:solidFill>
                <a:effectLst/>
                <a:latin typeface="+mn-lt"/>
                <a:ea typeface="+mn-ea"/>
                <a:cs typeface="+mn-cs"/>
              </a:rPr>
              <a:t>Reinforce memory</a:t>
            </a:r>
            <a:r>
              <a:rPr lang="en-GB" sz="1200" kern="1200" dirty="0">
                <a:solidFill>
                  <a:schemeClr val="tx1"/>
                </a:solidFill>
                <a:effectLst/>
                <a:latin typeface="+mn-lt"/>
                <a:ea typeface="+mn-ea"/>
                <a:cs typeface="+mn-cs"/>
              </a:rPr>
              <a:t>: Headlines and pictures designed to be memorable so that users can recognise aspects of the cards when they are not using them. </a:t>
            </a:r>
          </a:p>
          <a:p>
            <a:pPr rtl="0"/>
            <a:r>
              <a:rPr lang="en-GB" sz="1200" b="1" kern="1200" dirty="0">
                <a:solidFill>
                  <a:schemeClr val="tx1"/>
                </a:solidFill>
                <a:effectLst/>
                <a:latin typeface="+mn-lt"/>
                <a:ea typeface="+mn-ea"/>
                <a:cs typeface="+mn-cs"/>
              </a:rPr>
              <a:t>Link to theory</a:t>
            </a:r>
            <a:r>
              <a:rPr lang="en-GB" sz="1200" kern="1200" dirty="0">
                <a:solidFill>
                  <a:schemeClr val="tx1"/>
                </a:solidFill>
                <a:effectLst/>
                <a:latin typeface="+mn-lt"/>
                <a:ea typeface="+mn-ea"/>
                <a:cs typeface="+mn-cs"/>
              </a:rPr>
              <a:t>: Tool for discussion and reflection rather than measurement. Based on model of safety culture and represent issues from theory and around 20 ANSP surveys. The cards bridge the gap between research and practice. </a:t>
            </a:r>
          </a:p>
          <a:p>
            <a:pPr rtl="0"/>
            <a:r>
              <a:rPr lang="en-GB" sz="1200" b="1" kern="1200" dirty="0">
                <a:solidFill>
                  <a:schemeClr val="tx1"/>
                </a:solidFill>
                <a:effectLst/>
                <a:latin typeface="+mn-lt"/>
                <a:ea typeface="+mn-ea"/>
                <a:cs typeface="+mn-cs"/>
              </a:rPr>
              <a:t>Improve safety culture</a:t>
            </a:r>
            <a:r>
              <a:rPr lang="en-GB" sz="1200" kern="1200" dirty="0">
                <a:solidFill>
                  <a:schemeClr val="tx1"/>
                </a:solidFill>
                <a:effectLst/>
                <a:latin typeface="+mn-lt"/>
                <a:ea typeface="+mn-ea"/>
                <a:cs typeface="+mn-cs"/>
              </a:rPr>
              <a:t>: Help users to think of ways to improve safety culture – and inspire them to take action based on the results</a:t>
            </a:r>
          </a:p>
          <a:p>
            <a:r>
              <a:rPr lang="en-GB" b="1" dirty="0"/>
              <a:t>Comparing views</a:t>
            </a:r>
            <a:r>
              <a:rPr lang="en-GB" dirty="0"/>
              <a:t>: Sorting cards into: ‘What we do well’ &amp; ‘What we need to improve’, then compare and discuss the piles and discuss. </a:t>
            </a:r>
          </a:p>
          <a:p>
            <a:r>
              <a:rPr lang="en-GB" b="1" dirty="0"/>
              <a:t>Safety moments</a:t>
            </a:r>
            <a:r>
              <a:rPr lang="en-GB" dirty="0"/>
              <a:t>: Small group discusses one card for 10-15 minutes, taking brief notes of any actions arising from the discussion. </a:t>
            </a:r>
          </a:p>
          <a:p>
            <a:r>
              <a:rPr lang="en-GB" b="1" dirty="0"/>
              <a:t>Focus on</a:t>
            </a:r>
            <a:r>
              <a:rPr lang="en-GB" dirty="0"/>
              <a:t> a specific element and discuss each card in depth. Sort cards or consider: What do we do well? What and where is our ‘best practice’ on this issue? Where do we need to improve? </a:t>
            </a:r>
          </a:p>
          <a:p>
            <a:r>
              <a:rPr lang="en-GB" b="1" dirty="0"/>
              <a:t>SWOT analysis</a:t>
            </a:r>
            <a:r>
              <a:rPr lang="en-GB" dirty="0"/>
              <a:t>: Sort the cards into strengths, weaknesses, opportunities and threats, and discuss the results. </a:t>
            </a:r>
          </a:p>
          <a:p>
            <a:r>
              <a:rPr lang="en-GB" b="1" dirty="0"/>
              <a:t>Influences</a:t>
            </a:r>
            <a:r>
              <a:rPr lang="en-GB" dirty="0"/>
              <a:t>: Organise cards into patterns to show how the issues relate to one another, e.g. cause-effect relationships, or may influence each other in a more subtle way. How do these relationships work in the team, unit, ANSP, etc? </a:t>
            </a:r>
          </a:p>
          <a:p>
            <a:endParaRPr lang="en-GB" dirty="0"/>
          </a:p>
        </p:txBody>
      </p:sp>
      <p:sp>
        <p:nvSpPr>
          <p:cNvPr id="4" name="Slide Number Placeholder 3"/>
          <p:cNvSpPr>
            <a:spLocks noGrp="1"/>
          </p:cNvSpPr>
          <p:nvPr>
            <p:ph type="sldNum" sz="quarter" idx="5"/>
          </p:nvPr>
        </p:nvSpPr>
        <p:spPr/>
        <p:txBody>
          <a:bodyPr/>
          <a:lstStyle/>
          <a:p>
            <a:fld id="{2435426C-CA4F-4579-8ACE-2CDAEC2AB0CD}" type="slidenum">
              <a:rPr lang="en-US" smtClean="0"/>
              <a:t>6</a:t>
            </a:fld>
            <a:endParaRPr lang="en-US" dirty="0"/>
          </a:p>
        </p:txBody>
      </p:sp>
    </p:spTree>
    <p:extLst>
      <p:ext uri="{BB962C8B-B14F-4D97-AF65-F5344CB8AC3E}">
        <p14:creationId xmlns:p14="http://schemas.microsoft.com/office/powerpoint/2010/main" val="37426888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5.png"/><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6.jpg"/><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7.jpg"/><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8.jpg"/><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19.jpeg"/><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5.jpg"/><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13.xml"/><Relationship Id="rId4" Type="http://schemas.openxmlformats.org/officeDocument/2006/relationships/image" Target="../media/image34.PNG"/></Relationships>
</file>

<file path=ppt/slideLayouts/_rels/slideLayout79.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image" Target="../media/image35.PNG"/><Relationship Id="rId1" Type="http://schemas.openxmlformats.org/officeDocument/2006/relationships/slideMaster" Target="../slideMasters/slideMaster1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Master" Target="../slideMasters/slideMaster1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Master" Target="../slideMasters/slideMaster1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1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4.xml"/></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3.png"/><Relationship Id="rId3" Type="http://schemas.openxmlformats.org/officeDocument/2006/relationships/hyperlink" Target="https://twitter.com/JacobsConnects" TargetMode="External"/><Relationship Id="rId7" Type="http://schemas.openxmlformats.org/officeDocument/2006/relationships/hyperlink" Target="https://www.instagram.com/jacobsconnects/" TargetMode="External"/><Relationship Id="rId12"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Master" Target="../slideMasters/slideMaster14.xml"/><Relationship Id="rId6" Type="http://schemas.openxmlformats.org/officeDocument/2006/relationships/image" Target="../media/image49.png"/><Relationship Id="rId11" Type="http://schemas.openxmlformats.org/officeDocument/2006/relationships/hyperlink" Target="https://www.linkedin.com/company/jacobs/" TargetMode="External"/><Relationship Id="rId5" Type="http://schemas.openxmlformats.org/officeDocument/2006/relationships/hyperlink" Target="https://www.facebook.com/JacobsConnects/" TargetMode="External"/><Relationship Id="rId10" Type="http://schemas.openxmlformats.org/officeDocument/2006/relationships/image" Target="../media/image51.png"/><Relationship Id="rId4" Type="http://schemas.openxmlformats.org/officeDocument/2006/relationships/image" Target="../media/image48.png"/><Relationship Id="rId9" Type="http://schemas.openxmlformats.org/officeDocument/2006/relationships/hyperlink" Target="https://www.youtube.com/user/jacobsworldwide" TargetMode="External"/></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hyperlink" Target="https://twitter.com/JacobsConnects" TargetMode="External"/><Relationship Id="rId7" Type="http://schemas.openxmlformats.org/officeDocument/2006/relationships/hyperlink" Target="https://www.instagram.com/jacobsconnects/" TargetMode="External"/><Relationship Id="rId12" Type="http://schemas.openxmlformats.org/officeDocument/2006/relationships/image" Target="../media/image52.png"/><Relationship Id="rId2" Type="http://schemas.openxmlformats.org/officeDocument/2006/relationships/image" Target="../media/image53.png"/><Relationship Id="rId1" Type="http://schemas.openxmlformats.org/officeDocument/2006/relationships/slideMaster" Target="../slideMasters/slideMaster14.xml"/><Relationship Id="rId6" Type="http://schemas.openxmlformats.org/officeDocument/2006/relationships/image" Target="../media/image49.png"/><Relationship Id="rId11" Type="http://schemas.openxmlformats.org/officeDocument/2006/relationships/hyperlink" Target="https://www.linkedin.com/company/jacobs/" TargetMode="External"/><Relationship Id="rId5" Type="http://schemas.openxmlformats.org/officeDocument/2006/relationships/hyperlink" Target="https://www.facebook.com/JacobsConnects/" TargetMode="External"/><Relationship Id="rId10" Type="http://schemas.openxmlformats.org/officeDocument/2006/relationships/image" Target="../media/image51.png"/><Relationship Id="rId4" Type="http://schemas.openxmlformats.org/officeDocument/2006/relationships/image" Target="../media/image48.png"/><Relationship Id="rId9" Type="http://schemas.openxmlformats.org/officeDocument/2006/relationships/hyperlink" Target="https://www.youtube.com/user/jacobsworldwide" TargetMode="External"/></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hyperlink" Target="https://twitter.com/JacobsConnects" TargetMode="External"/><Relationship Id="rId7" Type="http://schemas.openxmlformats.org/officeDocument/2006/relationships/hyperlink" Target="https://www.instagram.com/jacobsconnects/" TargetMode="External"/><Relationship Id="rId12" Type="http://schemas.openxmlformats.org/officeDocument/2006/relationships/image" Target="../media/image52.png"/><Relationship Id="rId2" Type="http://schemas.openxmlformats.org/officeDocument/2006/relationships/image" Target="../media/image53.png"/><Relationship Id="rId1" Type="http://schemas.openxmlformats.org/officeDocument/2006/relationships/slideMaster" Target="../slideMasters/slideMaster14.xml"/><Relationship Id="rId6" Type="http://schemas.openxmlformats.org/officeDocument/2006/relationships/image" Target="../media/image49.png"/><Relationship Id="rId11" Type="http://schemas.openxmlformats.org/officeDocument/2006/relationships/hyperlink" Target="https://www.linkedin.com/company/jacobs/" TargetMode="External"/><Relationship Id="rId5" Type="http://schemas.openxmlformats.org/officeDocument/2006/relationships/hyperlink" Target="https://www.facebook.com/JacobsConnects/" TargetMode="External"/><Relationship Id="rId10" Type="http://schemas.openxmlformats.org/officeDocument/2006/relationships/image" Target="../media/image51.png"/><Relationship Id="rId4" Type="http://schemas.openxmlformats.org/officeDocument/2006/relationships/image" Target="../media/image48.png"/><Relationship Id="rId9" Type="http://schemas.openxmlformats.org/officeDocument/2006/relationships/hyperlink" Target="https://www.youtube.com/user/jacobsworldwide" TargetMode="Externa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hyperlink" Target="about:blank" TargetMode="External"/><Relationship Id="rId7" Type="http://schemas.openxmlformats.org/officeDocument/2006/relationships/image" Target="../media/image51.png"/><Relationship Id="rId2" Type="http://schemas.openxmlformats.org/officeDocument/2006/relationships/image" Target="../media/image53.png"/><Relationship Id="rId1" Type="http://schemas.openxmlformats.org/officeDocument/2006/relationships/slideMaster" Target="../slideMasters/slideMaster1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hyperlink" Target="https://twitter.com/JacobsConnects" TargetMode="External"/><Relationship Id="rId7" Type="http://schemas.openxmlformats.org/officeDocument/2006/relationships/hyperlink" Target="https://www.instagram.com/jacobsconnects/" TargetMode="External"/><Relationship Id="rId12" Type="http://schemas.openxmlformats.org/officeDocument/2006/relationships/image" Target="../media/image52.png"/><Relationship Id="rId2" Type="http://schemas.openxmlformats.org/officeDocument/2006/relationships/image" Target="../media/image53.png"/><Relationship Id="rId1" Type="http://schemas.openxmlformats.org/officeDocument/2006/relationships/slideMaster" Target="../slideMasters/slideMaster14.xml"/><Relationship Id="rId6" Type="http://schemas.openxmlformats.org/officeDocument/2006/relationships/image" Target="../media/image49.png"/><Relationship Id="rId11" Type="http://schemas.openxmlformats.org/officeDocument/2006/relationships/hyperlink" Target="https://www.linkedin.com/company/jacobs/" TargetMode="External"/><Relationship Id="rId5" Type="http://schemas.openxmlformats.org/officeDocument/2006/relationships/hyperlink" Target="https://www.facebook.com/JacobsConnects/" TargetMode="External"/><Relationship Id="rId10" Type="http://schemas.openxmlformats.org/officeDocument/2006/relationships/image" Target="../media/image51.png"/><Relationship Id="rId4" Type="http://schemas.openxmlformats.org/officeDocument/2006/relationships/image" Target="../media/image48.png"/><Relationship Id="rId9" Type="http://schemas.openxmlformats.org/officeDocument/2006/relationships/hyperlink" Target="https://www.youtube.com/user/jacobsworldwide"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vider Blue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1A4D0B-0DB5-48CB-A20C-756557E4CFF2}"/>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8865467" y="-6182"/>
            <a:ext cx="3326533" cy="6864182"/>
          </a:xfrm>
          <a:prstGeom prst="rect">
            <a:avLst/>
          </a:prstGeom>
        </p:spPr>
      </p:pic>
      <p:sp>
        <p:nvSpPr>
          <p:cNvPr id="8" name="Title 1">
            <a:extLst>
              <a:ext uri="{FF2B5EF4-FFF2-40B4-BE49-F238E27FC236}">
                <a16:creationId xmlns:a16="http://schemas.microsoft.com/office/drawing/2014/main" id="{2D882184-E550-4860-A9DA-423B5B546456}"/>
              </a:ext>
            </a:extLst>
          </p:cNvPr>
          <p:cNvSpPr>
            <a:spLocks noGrp="1"/>
          </p:cNvSpPr>
          <p:nvPr>
            <p:ph type="ctrTitle" hasCustomPrompt="1"/>
          </p:nvPr>
        </p:nvSpPr>
        <p:spPr>
          <a:xfrm>
            <a:off x="640080" y="3383280"/>
            <a:ext cx="8075295" cy="1371600"/>
          </a:xfrm>
          <a:prstGeom prst="rect">
            <a:avLst/>
          </a:prstGeom>
        </p:spPr>
        <p:txBody>
          <a:bodyPr anchor="b"/>
          <a:lstStyle>
            <a:lvl1pPr algn="l">
              <a:defRPr sz="4200">
                <a:solidFill>
                  <a:schemeClr val="tx1"/>
                </a:solidFill>
                <a:latin typeface="Jacobs Chronos" panose="010B0603030503030204" pitchFamily="34" charset="0"/>
                <a:cs typeface="Jacobs Chronos" panose="010B0603030503030204" pitchFamily="34" charset="0"/>
              </a:defRPr>
            </a:lvl1pPr>
          </a:lstStyle>
          <a:p>
            <a:r>
              <a:rPr lang="en-US" dirty="0"/>
              <a:t>Section/divider title, 42pt bold,</a:t>
            </a:r>
            <a:br>
              <a:rPr lang="en-US" dirty="0"/>
            </a:br>
            <a:r>
              <a:rPr lang="en-US" dirty="0"/>
              <a:t>two line limit</a:t>
            </a:r>
          </a:p>
        </p:txBody>
      </p:sp>
      <p:sp>
        <p:nvSpPr>
          <p:cNvPr id="9" name="Subtitle 2">
            <a:extLst>
              <a:ext uri="{FF2B5EF4-FFF2-40B4-BE49-F238E27FC236}">
                <a16:creationId xmlns:a16="http://schemas.microsoft.com/office/drawing/2014/main" id="{C4408A91-5A5E-4803-9FED-E9862C527184}"/>
              </a:ext>
            </a:extLst>
          </p:cNvPr>
          <p:cNvSpPr>
            <a:spLocks noGrp="1"/>
          </p:cNvSpPr>
          <p:nvPr>
            <p:ph type="subTitle" idx="1" hasCustomPrompt="1"/>
          </p:nvPr>
        </p:nvSpPr>
        <p:spPr>
          <a:xfrm>
            <a:off x="640080" y="5168580"/>
            <a:ext cx="8075295" cy="618270"/>
          </a:xfrm>
          <a:prstGeom prst="rect">
            <a:avLst/>
          </a:prstGeom>
        </p:spPr>
        <p:txBody>
          <a:bodyPr/>
          <a:lstStyle>
            <a:lvl1pPr marL="0" indent="0" algn="l">
              <a:buNone/>
              <a:defRPr sz="2400">
                <a:solidFill>
                  <a:schemeClr val="tx1"/>
                </a:solidFill>
                <a:latin typeface="Jacobs Chronos" panose="010B0603030503030204" pitchFamily="34" charset="0"/>
                <a:cs typeface="Jacobs Chronos" panose="010B0603030503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  </a:t>
            </a:r>
          </a:p>
        </p:txBody>
      </p:sp>
    </p:spTree>
    <p:extLst>
      <p:ext uri="{BB962C8B-B14F-4D97-AF65-F5344CB8AC3E}">
        <p14:creationId xmlns:p14="http://schemas.microsoft.com/office/powerpoint/2010/main" val="2326908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Green 2">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6F5776E-8393-449F-BE8D-7AFCF398DD29}"/>
              </a:ext>
            </a:extLst>
          </p:cNvPr>
          <p:cNvGrpSpPr/>
          <p:nvPr userDrawn="1"/>
        </p:nvGrpSpPr>
        <p:grpSpPr>
          <a:xfrm>
            <a:off x="896" y="0"/>
            <a:ext cx="12187929" cy="6858000"/>
            <a:chOff x="896" y="0"/>
            <a:chExt cx="12187929" cy="6858000"/>
          </a:xfrm>
        </p:grpSpPr>
        <p:pic>
          <p:nvPicPr>
            <p:cNvPr id="4" name="Picture 3">
              <a:extLst>
                <a:ext uri="{FF2B5EF4-FFF2-40B4-BE49-F238E27FC236}">
                  <a16:creationId xmlns:a16="http://schemas.microsoft.com/office/drawing/2014/main" id="{90EC998E-4944-4291-A514-0AE57A1D34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6" y="0"/>
              <a:ext cx="8873984" cy="6858000"/>
            </a:xfrm>
            <a:prstGeom prst="rect">
              <a:avLst/>
            </a:prstGeom>
          </p:spPr>
        </p:pic>
        <p:sp>
          <p:nvSpPr>
            <p:cNvPr id="5" name="Rectangle 4">
              <a:extLst>
                <a:ext uri="{FF2B5EF4-FFF2-40B4-BE49-F238E27FC236}">
                  <a16:creationId xmlns:a16="http://schemas.microsoft.com/office/drawing/2014/main" id="{74E1D409-D374-4F6F-86C0-6FD0C7EFD351}"/>
                </a:ext>
              </a:extLst>
            </p:cNvPr>
            <p:cNvSpPr/>
            <p:nvPr userDrawn="1"/>
          </p:nvSpPr>
          <p:spPr>
            <a:xfrm>
              <a:off x="8869680" y="0"/>
              <a:ext cx="3063240" cy="6858000"/>
            </a:xfrm>
            <a:prstGeom prst="rect">
              <a:avLst/>
            </a:prstGeom>
            <a:solidFill>
              <a:srgbClr val="007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Rectangle 5">
              <a:extLst>
                <a:ext uri="{FF2B5EF4-FFF2-40B4-BE49-F238E27FC236}">
                  <a16:creationId xmlns:a16="http://schemas.microsoft.com/office/drawing/2014/main" id="{FD744022-562F-4AFC-867E-A7D2DB7CAD1E}"/>
                </a:ext>
              </a:extLst>
            </p:cNvPr>
            <p:cNvSpPr/>
            <p:nvPr userDrawn="1"/>
          </p:nvSpPr>
          <p:spPr>
            <a:xfrm>
              <a:off x="11887073" y="0"/>
              <a:ext cx="301752" cy="6858000"/>
            </a:xfrm>
            <a:prstGeom prst="rect">
              <a:avLst/>
            </a:prstGeom>
            <a:solidFill>
              <a:srgbClr val="003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le 1">
            <a:extLst>
              <a:ext uri="{FF2B5EF4-FFF2-40B4-BE49-F238E27FC236}">
                <a16:creationId xmlns:a16="http://schemas.microsoft.com/office/drawing/2014/main" id="{B25DF448-AEA3-4B23-A494-179B53AB767D}"/>
              </a:ext>
            </a:extLst>
          </p:cNvPr>
          <p:cNvSpPr>
            <a:spLocks noGrp="1"/>
          </p:cNvSpPr>
          <p:nvPr>
            <p:ph type="ctrTitle" hasCustomPrompt="1"/>
          </p:nvPr>
        </p:nvSpPr>
        <p:spPr>
          <a:xfrm>
            <a:off x="640080" y="2465828"/>
            <a:ext cx="7973695" cy="1371600"/>
          </a:xfrm>
          <a:prstGeom prst="rect">
            <a:avLst/>
          </a:prstGeom>
        </p:spPr>
        <p:txBody>
          <a:bodyPr anchor="b"/>
          <a:lstStyle>
            <a:lvl1pPr algn="l">
              <a:defRPr sz="4200">
                <a:solidFill>
                  <a:schemeClr val="bg1"/>
                </a:solidFill>
              </a:defRPr>
            </a:lvl1pPr>
          </a:lstStyle>
          <a:p>
            <a:r>
              <a:rPr lang="en-US" dirty="0"/>
              <a:t>Section/divider title, 42pt bold,</a:t>
            </a:r>
            <a:br>
              <a:rPr lang="en-US" dirty="0"/>
            </a:br>
            <a:r>
              <a:rPr lang="en-US" dirty="0"/>
              <a:t>two line limit</a:t>
            </a:r>
          </a:p>
        </p:txBody>
      </p:sp>
      <p:sp>
        <p:nvSpPr>
          <p:cNvPr id="8" name="Subtitle 2">
            <a:extLst>
              <a:ext uri="{FF2B5EF4-FFF2-40B4-BE49-F238E27FC236}">
                <a16:creationId xmlns:a16="http://schemas.microsoft.com/office/drawing/2014/main" id="{EE3B5861-1656-41EF-9595-DC16142CB556}"/>
              </a:ext>
            </a:extLst>
          </p:cNvPr>
          <p:cNvSpPr>
            <a:spLocks noGrp="1"/>
          </p:cNvSpPr>
          <p:nvPr>
            <p:ph type="subTitle" idx="1" hasCustomPrompt="1"/>
          </p:nvPr>
        </p:nvSpPr>
        <p:spPr>
          <a:xfrm>
            <a:off x="640080" y="4218669"/>
            <a:ext cx="7973696" cy="618270"/>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a:t>
            </a:r>
          </a:p>
        </p:txBody>
      </p:sp>
    </p:spTree>
    <p:extLst>
      <p:ext uri="{BB962C8B-B14F-4D97-AF65-F5344CB8AC3E}">
        <p14:creationId xmlns:p14="http://schemas.microsoft.com/office/powerpoint/2010/main" val="2055181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Blue 3">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F62B794D-D60C-4E83-87C3-1E15F245D02D}"/>
              </a:ext>
            </a:extLst>
          </p:cNvPr>
          <p:cNvSpPr>
            <a:spLocks noGrp="1"/>
          </p:cNvSpPr>
          <p:nvPr>
            <p:ph type="pic" sz="quarter" idx="11" hasCustomPrompt="1"/>
          </p:nvPr>
        </p:nvSpPr>
        <p:spPr>
          <a:xfrm>
            <a:off x="9308465" y="0"/>
            <a:ext cx="2880360" cy="6858000"/>
          </a:xfrm>
          <a:prstGeom prst="rect">
            <a:avLst/>
          </a:prstGeom>
          <a:solidFill>
            <a:srgbClr val="BFBFBF"/>
          </a:solidFill>
        </p:spPr>
        <p:txBody>
          <a:bodyPr lIns="182880" tIns="182880" rIns="182880"/>
          <a:lstStyle>
            <a:lvl1pPr marL="0" indent="0">
              <a:buFontTx/>
              <a:buNone/>
              <a:defRPr sz="1400"/>
            </a:lvl1pPr>
          </a:lstStyle>
          <a:p>
            <a:r>
              <a:rPr lang="en-US" dirty="0"/>
              <a:t>Drag picture to placeholder or click icon to add, then send to back</a:t>
            </a:r>
          </a:p>
        </p:txBody>
      </p:sp>
      <p:sp>
        <p:nvSpPr>
          <p:cNvPr id="4" name="Rectangle 3">
            <a:extLst>
              <a:ext uri="{FF2B5EF4-FFF2-40B4-BE49-F238E27FC236}">
                <a16:creationId xmlns:a16="http://schemas.microsoft.com/office/drawing/2014/main" id="{7F100554-8306-498B-9080-D08D03E34399}"/>
              </a:ext>
            </a:extLst>
          </p:cNvPr>
          <p:cNvSpPr/>
          <p:nvPr userDrawn="1"/>
        </p:nvSpPr>
        <p:spPr>
          <a:xfrm>
            <a:off x="8025618" y="0"/>
            <a:ext cx="1287194" cy="6858000"/>
          </a:xfrm>
          <a:prstGeom prst="rect">
            <a:avLst/>
          </a:prstGeom>
          <a:solidFill>
            <a:srgbClr val="0A7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D5949928-36CA-45E6-8D3E-B7B83E969331}"/>
              </a:ext>
            </a:extLst>
          </p:cNvPr>
          <p:cNvSpPr>
            <a:spLocks noGrp="1"/>
          </p:cNvSpPr>
          <p:nvPr>
            <p:ph type="ctrTitle" hasCustomPrompt="1"/>
          </p:nvPr>
        </p:nvSpPr>
        <p:spPr>
          <a:xfrm>
            <a:off x="1554480" y="2156384"/>
            <a:ext cx="6303645" cy="1371600"/>
          </a:xfrm>
          <a:prstGeom prst="rect">
            <a:avLst/>
          </a:prstGeom>
        </p:spPr>
        <p:txBody>
          <a:bodyPr anchor="b"/>
          <a:lstStyle>
            <a:lvl1pPr algn="l">
              <a:defRPr sz="4200">
                <a:solidFill>
                  <a:schemeClr val="tx1"/>
                </a:solidFill>
              </a:defRPr>
            </a:lvl1pPr>
          </a:lstStyle>
          <a:p>
            <a:r>
              <a:rPr lang="en-US" dirty="0"/>
              <a:t>Section title, 42pt bold,</a:t>
            </a:r>
            <a:br>
              <a:rPr lang="en-US" dirty="0"/>
            </a:br>
            <a:r>
              <a:rPr lang="en-US" dirty="0"/>
              <a:t>two line limit</a:t>
            </a:r>
          </a:p>
        </p:txBody>
      </p:sp>
      <p:sp>
        <p:nvSpPr>
          <p:cNvPr id="6" name="Subtitle 2">
            <a:extLst>
              <a:ext uri="{FF2B5EF4-FFF2-40B4-BE49-F238E27FC236}">
                <a16:creationId xmlns:a16="http://schemas.microsoft.com/office/drawing/2014/main" id="{A8FF613C-9C66-4623-8282-FEA2951CD111}"/>
              </a:ext>
            </a:extLst>
          </p:cNvPr>
          <p:cNvSpPr>
            <a:spLocks noGrp="1"/>
          </p:cNvSpPr>
          <p:nvPr>
            <p:ph type="subTitle" idx="1" hasCustomPrompt="1"/>
          </p:nvPr>
        </p:nvSpPr>
        <p:spPr>
          <a:xfrm>
            <a:off x="1554480" y="3852907"/>
            <a:ext cx="6303645" cy="618270"/>
          </a:xfrm>
          <a:prstGeom prst="rect">
            <a:avLst/>
          </a:prstGeo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 light</a:t>
            </a:r>
          </a:p>
        </p:txBody>
      </p:sp>
      <p:sp>
        <p:nvSpPr>
          <p:cNvPr id="7" name="Rectangle 6">
            <a:extLst>
              <a:ext uri="{FF2B5EF4-FFF2-40B4-BE49-F238E27FC236}">
                <a16:creationId xmlns:a16="http://schemas.microsoft.com/office/drawing/2014/main" id="{EA8E2420-1291-415F-BEBD-AD57ECA13976}"/>
              </a:ext>
            </a:extLst>
          </p:cNvPr>
          <p:cNvSpPr/>
          <p:nvPr userDrawn="1"/>
        </p:nvSpPr>
        <p:spPr>
          <a:xfrm>
            <a:off x="0" y="0"/>
            <a:ext cx="731520" cy="6858000"/>
          </a:xfrm>
          <a:prstGeom prst="rect">
            <a:avLst/>
          </a:prstGeom>
          <a:solidFill>
            <a:srgbClr val="231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5482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Purple 3">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A6CF49FC-C33B-4AFA-981F-37159946ECA5}"/>
              </a:ext>
            </a:extLst>
          </p:cNvPr>
          <p:cNvSpPr>
            <a:spLocks noGrp="1"/>
          </p:cNvSpPr>
          <p:nvPr>
            <p:ph type="pic" sz="quarter" idx="11" hasCustomPrompt="1"/>
          </p:nvPr>
        </p:nvSpPr>
        <p:spPr>
          <a:xfrm>
            <a:off x="9308465" y="0"/>
            <a:ext cx="2880360" cy="6858000"/>
          </a:xfrm>
          <a:prstGeom prst="rect">
            <a:avLst/>
          </a:prstGeom>
          <a:solidFill>
            <a:srgbClr val="BFBFBF"/>
          </a:solidFill>
        </p:spPr>
        <p:txBody>
          <a:bodyPr lIns="182880" tIns="182880" rIns="182880"/>
          <a:lstStyle>
            <a:lvl1pPr marL="0" indent="0">
              <a:buFontTx/>
              <a:buNone/>
              <a:defRPr sz="1400"/>
            </a:lvl1pPr>
          </a:lstStyle>
          <a:p>
            <a:r>
              <a:rPr lang="en-US" dirty="0"/>
              <a:t>Drag picture to placeholder or click icon to add, then send to back</a:t>
            </a:r>
          </a:p>
        </p:txBody>
      </p:sp>
      <p:sp>
        <p:nvSpPr>
          <p:cNvPr id="4" name="Rectangle 3">
            <a:extLst>
              <a:ext uri="{FF2B5EF4-FFF2-40B4-BE49-F238E27FC236}">
                <a16:creationId xmlns:a16="http://schemas.microsoft.com/office/drawing/2014/main" id="{1BB9579E-EC73-480E-A3D4-438463995D21}"/>
              </a:ext>
            </a:extLst>
          </p:cNvPr>
          <p:cNvSpPr/>
          <p:nvPr userDrawn="1"/>
        </p:nvSpPr>
        <p:spPr>
          <a:xfrm>
            <a:off x="8025618" y="0"/>
            <a:ext cx="1287194" cy="6858000"/>
          </a:xfrm>
          <a:prstGeom prst="rect">
            <a:avLst/>
          </a:prstGeom>
          <a:solidFill>
            <a:srgbClr val="A80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33B76BA6-F0F1-4451-B2F2-7E075856DEDD}"/>
              </a:ext>
            </a:extLst>
          </p:cNvPr>
          <p:cNvSpPr>
            <a:spLocks noGrp="1"/>
          </p:cNvSpPr>
          <p:nvPr>
            <p:ph type="ctrTitle" hasCustomPrompt="1"/>
          </p:nvPr>
        </p:nvSpPr>
        <p:spPr>
          <a:xfrm>
            <a:off x="1554480" y="2156384"/>
            <a:ext cx="6294120" cy="1371600"/>
          </a:xfrm>
          <a:prstGeom prst="rect">
            <a:avLst/>
          </a:prstGeom>
        </p:spPr>
        <p:txBody>
          <a:bodyPr anchor="b"/>
          <a:lstStyle>
            <a:lvl1pPr algn="l">
              <a:defRPr sz="4200">
                <a:solidFill>
                  <a:schemeClr val="tx1"/>
                </a:solidFill>
              </a:defRPr>
            </a:lvl1pPr>
          </a:lstStyle>
          <a:p>
            <a:r>
              <a:rPr lang="en-US" dirty="0"/>
              <a:t>Section title, 42pt bold,</a:t>
            </a:r>
            <a:br>
              <a:rPr lang="en-US" dirty="0"/>
            </a:br>
            <a:r>
              <a:rPr lang="en-US" dirty="0"/>
              <a:t>two line limit</a:t>
            </a:r>
          </a:p>
        </p:txBody>
      </p:sp>
      <p:sp>
        <p:nvSpPr>
          <p:cNvPr id="6" name="Rectangle 5">
            <a:extLst>
              <a:ext uri="{FF2B5EF4-FFF2-40B4-BE49-F238E27FC236}">
                <a16:creationId xmlns:a16="http://schemas.microsoft.com/office/drawing/2014/main" id="{65BA01F5-3803-497F-A95A-B59FAF1D0B95}"/>
              </a:ext>
            </a:extLst>
          </p:cNvPr>
          <p:cNvSpPr/>
          <p:nvPr userDrawn="1"/>
        </p:nvSpPr>
        <p:spPr>
          <a:xfrm>
            <a:off x="0" y="0"/>
            <a:ext cx="731520" cy="6858000"/>
          </a:xfrm>
          <a:prstGeom prst="rect">
            <a:avLst/>
          </a:prstGeom>
          <a:solidFill>
            <a:srgbClr val="6F0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C3EBF496-B88E-4C83-A8C1-733BA8D73422}"/>
              </a:ext>
            </a:extLst>
          </p:cNvPr>
          <p:cNvSpPr>
            <a:spLocks noGrp="1"/>
          </p:cNvSpPr>
          <p:nvPr>
            <p:ph type="subTitle" idx="1" hasCustomPrompt="1"/>
          </p:nvPr>
        </p:nvSpPr>
        <p:spPr>
          <a:xfrm>
            <a:off x="1554480" y="3852907"/>
            <a:ext cx="6294120" cy="618270"/>
          </a:xfrm>
          <a:prstGeom prst="rect">
            <a:avLst/>
          </a:prstGeo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a:t>
            </a:r>
          </a:p>
        </p:txBody>
      </p:sp>
    </p:spTree>
    <p:extLst>
      <p:ext uri="{BB962C8B-B14F-4D97-AF65-F5344CB8AC3E}">
        <p14:creationId xmlns:p14="http://schemas.microsoft.com/office/powerpoint/2010/main" val="817401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Red 3">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8A52EA41-04B0-4F1A-90D4-DB772972EF57}"/>
              </a:ext>
            </a:extLst>
          </p:cNvPr>
          <p:cNvSpPr>
            <a:spLocks noGrp="1"/>
          </p:cNvSpPr>
          <p:nvPr>
            <p:ph type="pic" sz="quarter" idx="11" hasCustomPrompt="1"/>
          </p:nvPr>
        </p:nvSpPr>
        <p:spPr>
          <a:xfrm>
            <a:off x="9308465" y="0"/>
            <a:ext cx="2880360" cy="6858000"/>
          </a:xfrm>
          <a:prstGeom prst="rect">
            <a:avLst/>
          </a:prstGeom>
          <a:solidFill>
            <a:srgbClr val="BFBFBF"/>
          </a:solidFill>
        </p:spPr>
        <p:txBody>
          <a:bodyPr lIns="182880" tIns="182880" rIns="182880"/>
          <a:lstStyle>
            <a:lvl1pPr marL="0" indent="0">
              <a:buFontTx/>
              <a:buNone/>
              <a:defRPr sz="1400"/>
            </a:lvl1pPr>
          </a:lstStyle>
          <a:p>
            <a:r>
              <a:rPr lang="en-US" dirty="0"/>
              <a:t>Drag picture to placeholder or click icon to add, then send to back</a:t>
            </a:r>
          </a:p>
        </p:txBody>
      </p:sp>
      <p:sp>
        <p:nvSpPr>
          <p:cNvPr id="4" name="Rectangle 3">
            <a:extLst>
              <a:ext uri="{FF2B5EF4-FFF2-40B4-BE49-F238E27FC236}">
                <a16:creationId xmlns:a16="http://schemas.microsoft.com/office/drawing/2014/main" id="{72D06D34-024F-4400-ABB7-8901E4B2EBED}"/>
              </a:ext>
            </a:extLst>
          </p:cNvPr>
          <p:cNvSpPr/>
          <p:nvPr userDrawn="1"/>
        </p:nvSpPr>
        <p:spPr>
          <a:xfrm>
            <a:off x="8025618" y="0"/>
            <a:ext cx="1287194" cy="6858000"/>
          </a:xfrm>
          <a:prstGeom prst="rect">
            <a:avLst/>
          </a:prstGeom>
          <a:solidFill>
            <a:srgbClr val="FF4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CBAE34AD-940E-4A64-BB0A-BF267CD7A1A4}"/>
              </a:ext>
            </a:extLst>
          </p:cNvPr>
          <p:cNvSpPr>
            <a:spLocks noGrp="1"/>
          </p:cNvSpPr>
          <p:nvPr>
            <p:ph type="ctrTitle" hasCustomPrompt="1"/>
          </p:nvPr>
        </p:nvSpPr>
        <p:spPr>
          <a:xfrm>
            <a:off x="1554480" y="2156384"/>
            <a:ext cx="6284595" cy="1371600"/>
          </a:xfrm>
          <a:prstGeom prst="rect">
            <a:avLst/>
          </a:prstGeom>
        </p:spPr>
        <p:txBody>
          <a:bodyPr anchor="b"/>
          <a:lstStyle>
            <a:lvl1pPr algn="l">
              <a:defRPr sz="4200">
                <a:solidFill>
                  <a:schemeClr val="tx1"/>
                </a:solidFill>
              </a:defRPr>
            </a:lvl1pPr>
          </a:lstStyle>
          <a:p>
            <a:r>
              <a:rPr lang="en-US" dirty="0"/>
              <a:t>Section title, 42pt bold,</a:t>
            </a:r>
            <a:br>
              <a:rPr lang="en-US" dirty="0"/>
            </a:br>
            <a:r>
              <a:rPr lang="en-US" dirty="0"/>
              <a:t>two line limit</a:t>
            </a:r>
          </a:p>
        </p:txBody>
      </p:sp>
      <p:sp>
        <p:nvSpPr>
          <p:cNvPr id="6" name="Rectangle 5">
            <a:extLst>
              <a:ext uri="{FF2B5EF4-FFF2-40B4-BE49-F238E27FC236}">
                <a16:creationId xmlns:a16="http://schemas.microsoft.com/office/drawing/2014/main" id="{72A4E926-E6DD-4445-A2B7-16435D43885D}"/>
              </a:ext>
            </a:extLst>
          </p:cNvPr>
          <p:cNvSpPr/>
          <p:nvPr userDrawn="1"/>
        </p:nvSpPr>
        <p:spPr>
          <a:xfrm>
            <a:off x="0" y="0"/>
            <a:ext cx="731520" cy="6858000"/>
          </a:xfrm>
          <a:prstGeom prst="rect">
            <a:avLst/>
          </a:prstGeom>
          <a:solidFill>
            <a:srgbClr val="D72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DC28D724-ABC2-43F1-B7FB-6D0FCC14C42B}"/>
              </a:ext>
            </a:extLst>
          </p:cNvPr>
          <p:cNvSpPr>
            <a:spLocks noGrp="1"/>
          </p:cNvSpPr>
          <p:nvPr>
            <p:ph type="subTitle" idx="1" hasCustomPrompt="1"/>
          </p:nvPr>
        </p:nvSpPr>
        <p:spPr>
          <a:xfrm>
            <a:off x="1554480" y="3852907"/>
            <a:ext cx="6284595" cy="618270"/>
          </a:xfrm>
          <a:prstGeom prst="rect">
            <a:avLst/>
          </a:prstGeo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a:t>
            </a:r>
          </a:p>
        </p:txBody>
      </p:sp>
    </p:spTree>
    <p:extLst>
      <p:ext uri="{BB962C8B-B14F-4D97-AF65-F5344CB8AC3E}">
        <p14:creationId xmlns:p14="http://schemas.microsoft.com/office/powerpoint/2010/main" val="11673839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Yellow 3">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E2F044E3-ABA8-4FCA-8DB3-9D2A3AF5A9B2}"/>
              </a:ext>
            </a:extLst>
          </p:cNvPr>
          <p:cNvSpPr>
            <a:spLocks noGrp="1"/>
          </p:cNvSpPr>
          <p:nvPr>
            <p:ph type="pic" sz="quarter" idx="11" hasCustomPrompt="1"/>
          </p:nvPr>
        </p:nvSpPr>
        <p:spPr>
          <a:xfrm>
            <a:off x="9308465" y="0"/>
            <a:ext cx="2880360" cy="6858000"/>
          </a:xfrm>
          <a:prstGeom prst="rect">
            <a:avLst/>
          </a:prstGeom>
          <a:solidFill>
            <a:srgbClr val="BFBFBF"/>
          </a:solidFill>
        </p:spPr>
        <p:txBody>
          <a:bodyPr lIns="182880" tIns="182880" rIns="182880"/>
          <a:lstStyle>
            <a:lvl1pPr marL="0" indent="0">
              <a:buFontTx/>
              <a:buNone/>
              <a:defRPr sz="1400"/>
            </a:lvl1pPr>
          </a:lstStyle>
          <a:p>
            <a:r>
              <a:rPr lang="en-US" dirty="0"/>
              <a:t>Drag picture to placeholder or click icon to add, then send to back</a:t>
            </a:r>
          </a:p>
        </p:txBody>
      </p:sp>
      <p:sp>
        <p:nvSpPr>
          <p:cNvPr id="4" name="Rectangle 3">
            <a:extLst>
              <a:ext uri="{FF2B5EF4-FFF2-40B4-BE49-F238E27FC236}">
                <a16:creationId xmlns:a16="http://schemas.microsoft.com/office/drawing/2014/main" id="{1761BC7D-F6A8-4B8C-8988-78A8B2B3A641}"/>
              </a:ext>
            </a:extLst>
          </p:cNvPr>
          <p:cNvSpPr/>
          <p:nvPr userDrawn="1"/>
        </p:nvSpPr>
        <p:spPr>
          <a:xfrm>
            <a:off x="8025618" y="0"/>
            <a:ext cx="1287194" cy="6858000"/>
          </a:xfrm>
          <a:prstGeom prst="rect">
            <a:avLst/>
          </a:prstGeom>
          <a:solidFill>
            <a:srgbClr val="FFB4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DE10D0F1-8F2C-4DDA-9888-4013DEBE3F5A}"/>
              </a:ext>
            </a:extLst>
          </p:cNvPr>
          <p:cNvSpPr>
            <a:spLocks noGrp="1"/>
          </p:cNvSpPr>
          <p:nvPr>
            <p:ph type="ctrTitle" hasCustomPrompt="1"/>
          </p:nvPr>
        </p:nvSpPr>
        <p:spPr>
          <a:xfrm>
            <a:off x="1554480" y="2156384"/>
            <a:ext cx="6246495" cy="1371600"/>
          </a:xfrm>
          <a:prstGeom prst="rect">
            <a:avLst/>
          </a:prstGeom>
        </p:spPr>
        <p:txBody>
          <a:bodyPr anchor="b"/>
          <a:lstStyle>
            <a:lvl1pPr algn="l">
              <a:defRPr sz="4200">
                <a:solidFill>
                  <a:schemeClr val="tx1"/>
                </a:solidFill>
              </a:defRPr>
            </a:lvl1pPr>
          </a:lstStyle>
          <a:p>
            <a:r>
              <a:rPr lang="en-US" dirty="0"/>
              <a:t>Section title, 42pt bold,</a:t>
            </a:r>
            <a:br>
              <a:rPr lang="en-US" dirty="0"/>
            </a:br>
            <a:r>
              <a:rPr lang="en-US" dirty="0"/>
              <a:t>two line limit</a:t>
            </a:r>
          </a:p>
        </p:txBody>
      </p:sp>
      <p:sp>
        <p:nvSpPr>
          <p:cNvPr id="6" name="Rectangle 5">
            <a:extLst>
              <a:ext uri="{FF2B5EF4-FFF2-40B4-BE49-F238E27FC236}">
                <a16:creationId xmlns:a16="http://schemas.microsoft.com/office/drawing/2014/main" id="{7E9BE650-88FB-4C28-A8AF-D711AFE8B77B}"/>
              </a:ext>
            </a:extLst>
          </p:cNvPr>
          <p:cNvSpPr/>
          <p:nvPr userDrawn="1"/>
        </p:nvSpPr>
        <p:spPr>
          <a:xfrm>
            <a:off x="0" y="0"/>
            <a:ext cx="731520" cy="6858000"/>
          </a:xfrm>
          <a:prstGeom prst="rect">
            <a:avLst/>
          </a:prstGeom>
          <a:solidFill>
            <a:srgbClr val="FFA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28F98B98-D7C6-46EC-9267-729CE83E3102}"/>
              </a:ext>
            </a:extLst>
          </p:cNvPr>
          <p:cNvSpPr>
            <a:spLocks noGrp="1"/>
          </p:cNvSpPr>
          <p:nvPr>
            <p:ph type="subTitle" idx="1" hasCustomPrompt="1"/>
          </p:nvPr>
        </p:nvSpPr>
        <p:spPr>
          <a:xfrm>
            <a:off x="1554480" y="3852907"/>
            <a:ext cx="6246495" cy="618270"/>
          </a:xfrm>
          <a:prstGeom prst="rect">
            <a:avLst/>
          </a:prstGeo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a:t>
            </a:r>
          </a:p>
        </p:txBody>
      </p:sp>
    </p:spTree>
    <p:extLst>
      <p:ext uri="{BB962C8B-B14F-4D97-AF65-F5344CB8AC3E}">
        <p14:creationId xmlns:p14="http://schemas.microsoft.com/office/powerpoint/2010/main" val="1102095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Green 3">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77C92325-AE63-4CDE-A517-75A321318A86}"/>
              </a:ext>
            </a:extLst>
          </p:cNvPr>
          <p:cNvSpPr>
            <a:spLocks noGrp="1"/>
          </p:cNvSpPr>
          <p:nvPr>
            <p:ph type="pic" sz="quarter" idx="11" hasCustomPrompt="1"/>
          </p:nvPr>
        </p:nvSpPr>
        <p:spPr>
          <a:xfrm>
            <a:off x="9308465" y="0"/>
            <a:ext cx="2880360" cy="6858000"/>
          </a:xfrm>
          <a:prstGeom prst="rect">
            <a:avLst/>
          </a:prstGeom>
          <a:solidFill>
            <a:srgbClr val="BFBFBF"/>
          </a:solidFill>
        </p:spPr>
        <p:txBody>
          <a:bodyPr lIns="182880" tIns="182880" rIns="182880"/>
          <a:lstStyle>
            <a:lvl1pPr marL="0" indent="0">
              <a:buFontTx/>
              <a:buNone/>
              <a:defRPr sz="1400"/>
            </a:lvl1pPr>
          </a:lstStyle>
          <a:p>
            <a:r>
              <a:rPr lang="en-US" dirty="0"/>
              <a:t>Drag picture to placeholder or click icon to add, then send to back</a:t>
            </a:r>
          </a:p>
        </p:txBody>
      </p:sp>
      <p:sp>
        <p:nvSpPr>
          <p:cNvPr id="4" name="Rectangle 3">
            <a:extLst>
              <a:ext uri="{FF2B5EF4-FFF2-40B4-BE49-F238E27FC236}">
                <a16:creationId xmlns:a16="http://schemas.microsoft.com/office/drawing/2014/main" id="{4A846A63-40AE-4B26-9CA9-D4B7A2D44BC7}"/>
              </a:ext>
            </a:extLst>
          </p:cNvPr>
          <p:cNvSpPr/>
          <p:nvPr userDrawn="1"/>
        </p:nvSpPr>
        <p:spPr>
          <a:xfrm>
            <a:off x="8025618" y="0"/>
            <a:ext cx="1287194" cy="6858000"/>
          </a:xfrm>
          <a:prstGeom prst="rect">
            <a:avLst/>
          </a:prstGeom>
          <a:solidFill>
            <a:srgbClr val="0AD2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E7EA203E-F39D-4213-BA5B-302BDBD2B48C}"/>
              </a:ext>
            </a:extLst>
          </p:cNvPr>
          <p:cNvSpPr>
            <a:spLocks noGrp="1"/>
          </p:cNvSpPr>
          <p:nvPr>
            <p:ph type="ctrTitle" hasCustomPrompt="1"/>
          </p:nvPr>
        </p:nvSpPr>
        <p:spPr>
          <a:xfrm>
            <a:off x="1554480" y="2156384"/>
            <a:ext cx="6236970" cy="1371600"/>
          </a:xfrm>
          <a:prstGeom prst="rect">
            <a:avLst/>
          </a:prstGeom>
        </p:spPr>
        <p:txBody>
          <a:bodyPr anchor="b"/>
          <a:lstStyle>
            <a:lvl1pPr algn="l">
              <a:defRPr sz="4200">
                <a:solidFill>
                  <a:schemeClr val="tx1"/>
                </a:solidFill>
              </a:defRPr>
            </a:lvl1pPr>
          </a:lstStyle>
          <a:p>
            <a:r>
              <a:rPr lang="en-US" dirty="0"/>
              <a:t>Section title, 42pt bold,</a:t>
            </a:r>
            <a:br>
              <a:rPr lang="en-US" dirty="0"/>
            </a:br>
            <a:r>
              <a:rPr lang="en-US" dirty="0"/>
              <a:t>two line limit</a:t>
            </a:r>
          </a:p>
        </p:txBody>
      </p:sp>
      <p:sp>
        <p:nvSpPr>
          <p:cNvPr id="6" name="Rectangle 5">
            <a:extLst>
              <a:ext uri="{FF2B5EF4-FFF2-40B4-BE49-F238E27FC236}">
                <a16:creationId xmlns:a16="http://schemas.microsoft.com/office/drawing/2014/main" id="{62D3AC56-2BA2-4FE0-B500-1DB245CD0075}"/>
              </a:ext>
            </a:extLst>
          </p:cNvPr>
          <p:cNvSpPr/>
          <p:nvPr userDrawn="1"/>
        </p:nvSpPr>
        <p:spPr>
          <a:xfrm>
            <a:off x="0" y="0"/>
            <a:ext cx="731520" cy="6858000"/>
          </a:xfrm>
          <a:prstGeom prst="rect">
            <a:avLst/>
          </a:prstGeom>
          <a:solidFill>
            <a:srgbClr val="007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BF58D9EC-57DC-4898-A547-C71390CAAD99}"/>
              </a:ext>
            </a:extLst>
          </p:cNvPr>
          <p:cNvSpPr>
            <a:spLocks noGrp="1"/>
          </p:cNvSpPr>
          <p:nvPr>
            <p:ph type="subTitle" idx="1" hasCustomPrompt="1"/>
          </p:nvPr>
        </p:nvSpPr>
        <p:spPr>
          <a:xfrm>
            <a:off x="1554480" y="3852907"/>
            <a:ext cx="6236970" cy="618270"/>
          </a:xfrm>
          <a:prstGeom prst="rect">
            <a:avLst/>
          </a:prstGeo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a:t>
            </a:r>
          </a:p>
        </p:txBody>
      </p:sp>
    </p:spTree>
    <p:extLst>
      <p:ext uri="{BB962C8B-B14F-4D97-AF65-F5344CB8AC3E}">
        <p14:creationId xmlns:p14="http://schemas.microsoft.com/office/powerpoint/2010/main" val="1826282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Black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E465AAE8-1348-4C39-A60F-D29A796686F0}"/>
              </a:ext>
            </a:extLst>
          </p:cNvPr>
          <p:cNvSpPr>
            <a:spLocks noGrp="1"/>
          </p:cNvSpPr>
          <p:nvPr>
            <p:ph type="body" sz="quarter" idx="12"/>
          </p:nvPr>
        </p:nvSpPr>
        <p:spPr>
          <a:xfrm>
            <a:off x="319723" y="1243013"/>
            <a:ext cx="11521440" cy="4935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a:extLst>
              <a:ext uri="{FF2B5EF4-FFF2-40B4-BE49-F238E27FC236}">
                <a16:creationId xmlns:a16="http://schemas.microsoft.com/office/drawing/2014/main" id="{9F5B10BB-2279-444D-A69E-B8C415407EFF}"/>
              </a:ext>
            </a:extLst>
          </p:cNvPr>
          <p:cNvSpPr/>
          <p:nvPr userDrawn="1"/>
        </p:nvSpPr>
        <p:spPr>
          <a:xfrm>
            <a:off x="0" y="0"/>
            <a:ext cx="18288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197C72B8-85D1-40F1-943D-22DB1FC9F4C8}"/>
              </a:ext>
            </a:extLst>
          </p:cNvPr>
          <p:cNvCxnSpPr/>
          <p:nvPr userDrawn="1"/>
        </p:nvCxnSpPr>
        <p:spPr>
          <a:xfrm>
            <a:off x="320040" y="6217920"/>
            <a:ext cx="1152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EBBF6FD8-93AB-40D1-89BC-64079E728A18}"/>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277146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 Black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E465AAE8-1348-4C39-A60F-D29A796686F0}"/>
              </a:ext>
            </a:extLst>
          </p:cNvPr>
          <p:cNvSpPr>
            <a:spLocks noGrp="1"/>
          </p:cNvSpPr>
          <p:nvPr>
            <p:ph type="body" sz="quarter" idx="12"/>
          </p:nvPr>
        </p:nvSpPr>
        <p:spPr>
          <a:xfrm>
            <a:off x="319723" y="1243013"/>
            <a:ext cx="11521440" cy="4935537"/>
          </a:xfrm>
        </p:spPr>
        <p:txBody>
          <a:bodyPr/>
          <a:lstStyle>
            <a:lvl1pPr marL="0" indent="-360000">
              <a:buFont typeface="+mj-lt"/>
              <a:buAutoNum type="arabicPeriod"/>
              <a:defRPr/>
            </a:lvl1pPr>
            <a:lvl2pPr marL="720000" indent="-360000">
              <a:buFont typeface="+mj-lt"/>
              <a:buAutoNum type="arabicPeriod"/>
              <a:defRPr/>
            </a:lvl2pPr>
            <a:lvl3pPr marL="1080000" indent="-360000">
              <a:buFont typeface="+mj-lt"/>
              <a:buAutoNum type="arabicPeriod"/>
              <a:defRPr/>
            </a:lvl3pPr>
            <a:lvl4pPr marL="1440000" indent="-360000">
              <a:buFont typeface="+mj-lt"/>
              <a:buAutoNum type="arabicPeriod"/>
              <a:defRPr/>
            </a:lvl4pPr>
            <a:lvl5pPr marL="1800000" indent="-360000">
              <a:buFont typeface="+mj-lt"/>
              <a:buAutoNum type="arabicPerio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90AEB58B-EBCB-4D36-8CF5-FCD945DA552F}"/>
              </a:ext>
            </a:extLst>
          </p:cNvPr>
          <p:cNvSpPr/>
          <p:nvPr userDrawn="1"/>
        </p:nvSpPr>
        <p:spPr>
          <a:xfrm>
            <a:off x="0" y="0"/>
            <a:ext cx="18288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611E7636-01DC-40CA-9BAD-ABDBEE6B7EF3}"/>
              </a:ext>
            </a:extLst>
          </p:cNvPr>
          <p:cNvCxnSpPr/>
          <p:nvPr userDrawn="1"/>
        </p:nvCxnSpPr>
        <p:spPr>
          <a:xfrm>
            <a:off x="320040" y="6217920"/>
            <a:ext cx="1152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3">
            <a:extLst>
              <a:ext uri="{FF2B5EF4-FFF2-40B4-BE49-F238E27FC236}">
                <a16:creationId xmlns:a16="http://schemas.microsoft.com/office/drawing/2014/main" id="{0AADA94E-2998-4848-A32A-FEEB14EC8ACB}"/>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3420929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Blu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E465AAE8-1348-4C39-A60F-D29A796686F0}"/>
              </a:ext>
            </a:extLst>
          </p:cNvPr>
          <p:cNvSpPr>
            <a:spLocks noGrp="1"/>
          </p:cNvSpPr>
          <p:nvPr>
            <p:ph type="body" sz="quarter" idx="12"/>
          </p:nvPr>
        </p:nvSpPr>
        <p:spPr>
          <a:xfrm>
            <a:off x="319723" y="1243013"/>
            <a:ext cx="11521440" cy="4935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FB5378AA-48D0-49EA-BE9B-95BC597EFC4C}"/>
              </a:ext>
            </a:extLst>
          </p:cNvPr>
          <p:cNvCxnSpPr/>
          <p:nvPr userDrawn="1"/>
        </p:nvCxnSpPr>
        <p:spPr>
          <a:xfrm>
            <a:off x="320040" y="6217920"/>
            <a:ext cx="1152144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EED51E53-C704-4648-A432-C3D579C368E5}"/>
              </a:ext>
            </a:extLst>
          </p:cNvPr>
          <p:cNvGrpSpPr/>
          <p:nvPr userDrawn="1"/>
        </p:nvGrpSpPr>
        <p:grpSpPr>
          <a:xfrm>
            <a:off x="0" y="-2"/>
            <a:ext cx="182880" cy="6858002"/>
            <a:chOff x="0" y="-2"/>
            <a:chExt cx="182880" cy="6858002"/>
          </a:xfrm>
        </p:grpSpPr>
        <p:sp>
          <p:nvSpPr>
            <p:cNvPr id="11" name="Rectangle 10">
              <a:extLst>
                <a:ext uri="{FF2B5EF4-FFF2-40B4-BE49-F238E27FC236}">
                  <a16:creationId xmlns:a16="http://schemas.microsoft.com/office/drawing/2014/main" id="{EADC94DF-CF22-48A4-BA0A-C4C38A013B84}"/>
                </a:ext>
              </a:extLst>
            </p:cNvPr>
            <p:cNvSpPr/>
            <p:nvPr userDrawn="1"/>
          </p:nvSpPr>
          <p:spPr>
            <a:xfrm>
              <a:off x="0" y="6210887"/>
              <a:ext cx="182880" cy="647113"/>
            </a:xfrm>
            <a:prstGeom prst="rect">
              <a:avLst/>
            </a:prstGeom>
            <a:solidFill>
              <a:srgbClr val="5A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2AFE780-91D7-411E-9616-15D5F7F95B48}"/>
                </a:ext>
              </a:extLst>
            </p:cNvPr>
            <p:cNvSpPr/>
            <p:nvPr userDrawn="1"/>
          </p:nvSpPr>
          <p:spPr>
            <a:xfrm>
              <a:off x="0" y="-2"/>
              <a:ext cx="182880" cy="4572000"/>
            </a:xfrm>
            <a:prstGeom prst="rect">
              <a:avLst/>
            </a:prstGeom>
            <a:solidFill>
              <a:srgbClr val="231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8CE3C64-85E4-4847-9D32-67A911A0EBFE}"/>
                </a:ext>
              </a:extLst>
            </p:cNvPr>
            <p:cNvSpPr/>
            <p:nvPr userDrawn="1"/>
          </p:nvSpPr>
          <p:spPr>
            <a:xfrm>
              <a:off x="0" y="4517053"/>
              <a:ext cx="182880" cy="1709928"/>
            </a:xfrm>
            <a:prstGeom prst="rect">
              <a:avLst/>
            </a:prstGeom>
            <a:solidFill>
              <a:srgbClr val="0A7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Footer Placeholder 3">
            <a:extLst>
              <a:ext uri="{FF2B5EF4-FFF2-40B4-BE49-F238E27FC236}">
                <a16:creationId xmlns:a16="http://schemas.microsoft.com/office/drawing/2014/main" id="{65E7D23C-7957-4E52-96BE-108FF9D401F4}"/>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157435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Purp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E465AAE8-1348-4C39-A60F-D29A796686F0}"/>
              </a:ext>
            </a:extLst>
          </p:cNvPr>
          <p:cNvSpPr>
            <a:spLocks noGrp="1"/>
          </p:cNvSpPr>
          <p:nvPr>
            <p:ph type="body" sz="quarter" idx="12"/>
          </p:nvPr>
        </p:nvSpPr>
        <p:spPr>
          <a:xfrm>
            <a:off x="319723" y="1243013"/>
            <a:ext cx="11521440" cy="4935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a:extLst>
              <a:ext uri="{FF2B5EF4-FFF2-40B4-BE49-F238E27FC236}">
                <a16:creationId xmlns:a16="http://schemas.microsoft.com/office/drawing/2014/main" id="{B907F687-555F-42F3-931D-36B1D43F7B7A}"/>
              </a:ext>
            </a:extLst>
          </p:cNvPr>
          <p:cNvCxnSpPr/>
          <p:nvPr userDrawn="1"/>
        </p:nvCxnSpPr>
        <p:spPr>
          <a:xfrm>
            <a:off x="320040" y="6217920"/>
            <a:ext cx="11521440" cy="0"/>
          </a:xfrm>
          <a:prstGeom prst="line">
            <a:avLst/>
          </a:prstGeom>
          <a:ln/>
        </p:spPr>
        <p:style>
          <a:lnRef idx="1">
            <a:schemeClr val="accent2"/>
          </a:lnRef>
          <a:fillRef idx="0">
            <a:schemeClr val="accent2"/>
          </a:fillRef>
          <a:effectRef idx="0">
            <a:schemeClr val="accent2"/>
          </a:effectRef>
          <a:fontRef idx="minor">
            <a:schemeClr val="tx1"/>
          </a:fontRef>
        </p:style>
      </p:cxnSp>
      <p:grpSp>
        <p:nvGrpSpPr>
          <p:cNvPr id="15" name="Group 14">
            <a:extLst>
              <a:ext uri="{FF2B5EF4-FFF2-40B4-BE49-F238E27FC236}">
                <a16:creationId xmlns:a16="http://schemas.microsoft.com/office/drawing/2014/main" id="{4CA72A78-4C30-4C03-A06D-DA1FF4F7AC07}"/>
              </a:ext>
            </a:extLst>
          </p:cNvPr>
          <p:cNvGrpSpPr/>
          <p:nvPr userDrawn="1"/>
        </p:nvGrpSpPr>
        <p:grpSpPr>
          <a:xfrm>
            <a:off x="0" y="-2"/>
            <a:ext cx="182880" cy="6858002"/>
            <a:chOff x="0" y="-2"/>
            <a:chExt cx="182880" cy="6858002"/>
          </a:xfrm>
        </p:grpSpPr>
        <p:sp>
          <p:nvSpPr>
            <p:cNvPr id="16" name="Rectangle 15">
              <a:extLst>
                <a:ext uri="{FF2B5EF4-FFF2-40B4-BE49-F238E27FC236}">
                  <a16:creationId xmlns:a16="http://schemas.microsoft.com/office/drawing/2014/main" id="{B555AB02-14EC-4DB4-A3C8-0D9A8157AFF4}"/>
                </a:ext>
              </a:extLst>
            </p:cNvPr>
            <p:cNvSpPr/>
            <p:nvPr userDrawn="1"/>
          </p:nvSpPr>
          <p:spPr>
            <a:xfrm>
              <a:off x="0" y="6210887"/>
              <a:ext cx="182880" cy="647113"/>
            </a:xfrm>
            <a:prstGeom prst="rect">
              <a:avLst/>
            </a:prstGeom>
            <a:solidFill>
              <a:srgbClr val="D7A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5C5320F-164D-4C85-8156-0F5DC144649D}"/>
                </a:ext>
              </a:extLst>
            </p:cNvPr>
            <p:cNvSpPr/>
            <p:nvPr userDrawn="1"/>
          </p:nvSpPr>
          <p:spPr>
            <a:xfrm>
              <a:off x="0" y="-2"/>
              <a:ext cx="182880" cy="4572000"/>
            </a:xfrm>
            <a:prstGeom prst="rect">
              <a:avLst/>
            </a:prstGeom>
            <a:solidFill>
              <a:srgbClr val="6F0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9448BF6-A9B1-4435-9787-4CFEFE2B3C13}"/>
                </a:ext>
              </a:extLst>
            </p:cNvPr>
            <p:cNvSpPr/>
            <p:nvPr userDrawn="1"/>
          </p:nvSpPr>
          <p:spPr>
            <a:xfrm>
              <a:off x="0" y="4517053"/>
              <a:ext cx="182880" cy="1709928"/>
            </a:xfrm>
            <a:prstGeom prst="rect">
              <a:avLst/>
            </a:prstGeom>
            <a:solidFill>
              <a:srgbClr val="A80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ooter Placeholder 3">
            <a:extLst>
              <a:ext uri="{FF2B5EF4-FFF2-40B4-BE49-F238E27FC236}">
                <a16:creationId xmlns:a16="http://schemas.microsoft.com/office/drawing/2014/main" id="{3AC64AE5-B574-414A-A026-D2F3AC48A032}"/>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053273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urple 1">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4BA4D47-3971-4A44-88BD-6925DFA29917}"/>
              </a:ext>
            </a:extLst>
          </p:cNvPr>
          <p:cNvSpPr>
            <a:spLocks noGrp="1"/>
          </p:cNvSpPr>
          <p:nvPr>
            <p:ph type="ctrTitle" hasCustomPrompt="1"/>
          </p:nvPr>
        </p:nvSpPr>
        <p:spPr>
          <a:xfrm>
            <a:off x="640080" y="3383280"/>
            <a:ext cx="8037195" cy="1371600"/>
          </a:xfrm>
          <a:prstGeom prst="rect">
            <a:avLst/>
          </a:prstGeom>
        </p:spPr>
        <p:txBody>
          <a:bodyPr anchor="b"/>
          <a:lstStyle>
            <a:lvl1pPr algn="l">
              <a:defRPr sz="4200">
                <a:solidFill>
                  <a:schemeClr val="tx1"/>
                </a:solidFill>
              </a:defRPr>
            </a:lvl1pPr>
          </a:lstStyle>
          <a:p>
            <a:r>
              <a:rPr lang="en-US" dirty="0"/>
              <a:t>Section/divider title, 42pt bold,</a:t>
            </a:r>
            <a:br>
              <a:rPr lang="en-US" dirty="0"/>
            </a:br>
            <a:r>
              <a:rPr lang="en-US" dirty="0"/>
              <a:t>two line limit</a:t>
            </a:r>
          </a:p>
        </p:txBody>
      </p:sp>
      <p:pic>
        <p:nvPicPr>
          <p:cNvPr id="4" name="Picture 3">
            <a:extLst>
              <a:ext uri="{FF2B5EF4-FFF2-40B4-BE49-F238E27FC236}">
                <a16:creationId xmlns:a16="http://schemas.microsoft.com/office/drawing/2014/main" id="{3F4E1C2D-17D5-4352-A9F5-68F90828E0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63365" y="8708"/>
            <a:ext cx="3325459" cy="6849292"/>
          </a:xfrm>
          <a:prstGeom prst="rect">
            <a:avLst/>
          </a:prstGeom>
        </p:spPr>
      </p:pic>
      <p:sp>
        <p:nvSpPr>
          <p:cNvPr id="5" name="Subtitle 2">
            <a:extLst>
              <a:ext uri="{FF2B5EF4-FFF2-40B4-BE49-F238E27FC236}">
                <a16:creationId xmlns:a16="http://schemas.microsoft.com/office/drawing/2014/main" id="{7DE65974-6479-469B-9D12-DDD231E0AE47}"/>
              </a:ext>
            </a:extLst>
          </p:cNvPr>
          <p:cNvSpPr>
            <a:spLocks noGrp="1"/>
          </p:cNvSpPr>
          <p:nvPr>
            <p:ph type="subTitle" idx="1" hasCustomPrompt="1"/>
          </p:nvPr>
        </p:nvSpPr>
        <p:spPr>
          <a:xfrm>
            <a:off x="640080" y="5168580"/>
            <a:ext cx="8037195" cy="618270"/>
          </a:xfrm>
          <a:prstGeom prst="rect">
            <a:avLst/>
          </a:prstGeom>
        </p:spPr>
        <p:txBody>
          <a:bodyPr/>
          <a:lstStyle>
            <a:lvl1pPr marL="0" indent="0" algn="l">
              <a:buNone/>
              <a:defRPr sz="2400">
                <a:solidFill>
                  <a:schemeClr val="tx1"/>
                </a:solidFill>
                <a:latin typeface="Jacobs Chronos" panose="010B0603030503030204" pitchFamily="34" charset="0"/>
                <a:cs typeface="Jacobs Chronos" panose="010B0603030503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a:t>
            </a:r>
          </a:p>
        </p:txBody>
      </p:sp>
    </p:spTree>
    <p:extLst>
      <p:ext uri="{BB962C8B-B14F-4D97-AF65-F5344CB8AC3E}">
        <p14:creationId xmlns:p14="http://schemas.microsoft.com/office/powerpoint/2010/main" val="31141655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Red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E465AAE8-1348-4C39-A60F-D29A796686F0}"/>
              </a:ext>
            </a:extLst>
          </p:cNvPr>
          <p:cNvSpPr>
            <a:spLocks noGrp="1"/>
          </p:cNvSpPr>
          <p:nvPr>
            <p:ph type="body" sz="quarter" idx="12"/>
          </p:nvPr>
        </p:nvSpPr>
        <p:spPr>
          <a:xfrm>
            <a:off x="319723" y="1243013"/>
            <a:ext cx="11521440" cy="4935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a:extLst>
              <a:ext uri="{FF2B5EF4-FFF2-40B4-BE49-F238E27FC236}">
                <a16:creationId xmlns:a16="http://schemas.microsoft.com/office/drawing/2014/main" id="{B907F687-555F-42F3-931D-36B1D43F7B7A}"/>
              </a:ext>
            </a:extLst>
          </p:cNvPr>
          <p:cNvCxnSpPr/>
          <p:nvPr userDrawn="1"/>
        </p:nvCxnSpPr>
        <p:spPr>
          <a:xfrm>
            <a:off x="320040" y="6217920"/>
            <a:ext cx="11521440" cy="0"/>
          </a:xfrm>
          <a:prstGeom prst="line">
            <a:avLst/>
          </a:prstGeom>
          <a:ln>
            <a:solidFill>
              <a:schemeClr val="accent3"/>
            </a:solidFill>
          </a:ln>
        </p:spPr>
        <p:style>
          <a:lnRef idx="1">
            <a:schemeClr val="accent2"/>
          </a:lnRef>
          <a:fillRef idx="0">
            <a:schemeClr val="accent2"/>
          </a:fillRef>
          <a:effectRef idx="0">
            <a:schemeClr val="accent2"/>
          </a:effectRef>
          <a:fontRef idx="minor">
            <a:schemeClr val="tx1"/>
          </a:fontRef>
        </p:style>
      </p:cxnSp>
      <p:grpSp>
        <p:nvGrpSpPr>
          <p:cNvPr id="12" name="Group 11">
            <a:extLst>
              <a:ext uri="{FF2B5EF4-FFF2-40B4-BE49-F238E27FC236}">
                <a16:creationId xmlns:a16="http://schemas.microsoft.com/office/drawing/2014/main" id="{1C240F09-DD7C-4C8C-8DAD-8BC809392125}"/>
              </a:ext>
            </a:extLst>
          </p:cNvPr>
          <p:cNvGrpSpPr/>
          <p:nvPr userDrawn="1"/>
        </p:nvGrpSpPr>
        <p:grpSpPr>
          <a:xfrm>
            <a:off x="0" y="-2"/>
            <a:ext cx="182880" cy="6858002"/>
            <a:chOff x="0" y="-2"/>
            <a:chExt cx="182880" cy="6858002"/>
          </a:xfrm>
        </p:grpSpPr>
        <p:sp>
          <p:nvSpPr>
            <p:cNvPr id="13" name="Rectangle 12">
              <a:extLst>
                <a:ext uri="{FF2B5EF4-FFF2-40B4-BE49-F238E27FC236}">
                  <a16:creationId xmlns:a16="http://schemas.microsoft.com/office/drawing/2014/main" id="{D4A91B95-0BE4-4F1C-91A7-56D87D69E7D1}"/>
                </a:ext>
              </a:extLst>
            </p:cNvPr>
            <p:cNvSpPr/>
            <p:nvPr userDrawn="1"/>
          </p:nvSpPr>
          <p:spPr>
            <a:xfrm>
              <a:off x="0" y="6210887"/>
              <a:ext cx="182880" cy="647113"/>
            </a:xfrm>
            <a:prstGeom prst="rect">
              <a:avLst/>
            </a:prstGeom>
            <a:solidFill>
              <a:srgbClr val="FF91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7B9BDB8-BECF-451A-A4D3-80341F2150FB}"/>
                </a:ext>
              </a:extLst>
            </p:cNvPr>
            <p:cNvSpPr/>
            <p:nvPr userDrawn="1"/>
          </p:nvSpPr>
          <p:spPr>
            <a:xfrm>
              <a:off x="0" y="-2"/>
              <a:ext cx="182880" cy="4572000"/>
            </a:xfrm>
            <a:prstGeom prst="rect">
              <a:avLst/>
            </a:prstGeom>
            <a:solidFill>
              <a:srgbClr val="D72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53581BC-072A-4FF4-A41A-C4969ED95D61}"/>
                </a:ext>
              </a:extLst>
            </p:cNvPr>
            <p:cNvSpPr/>
            <p:nvPr userDrawn="1"/>
          </p:nvSpPr>
          <p:spPr>
            <a:xfrm>
              <a:off x="0" y="4517053"/>
              <a:ext cx="182880" cy="1709928"/>
            </a:xfrm>
            <a:prstGeom prst="rect">
              <a:avLst/>
            </a:prstGeom>
            <a:solidFill>
              <a:srgbClr val="FF4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ooter Placeholder 3">
            <a:extLst>
              <a:ext uri="{FF2B5EF4-FFF2-40B4-BE49-F238E27FC236}">
                <a16:creationId xmlns:a16="http://schemas.microsoft.com/office/drawing/2014/main" id="{5860C422-4407-4AB9-A063-9D3BE9C87221}"/>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484322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Yellow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E465AAE8-1348-4C39-A60F-D29A796686F0}"/>
              </a:ext>
            </a:extLst>
          </p:cNvPr>
          <p:cNvSpPr>
            <a:spLocks noGrp="1"/>
          </p:cNvSpPr>
          <p:nvPr>
            <p:ph type="body" sz="quarter" idx="12"/>
          </p:nvPr>
        </p:nvSpPr>
        <p:spPr>
          <a:xfrm>
            <a:off x="319723" y="1243013"/>
            <a:ext cx="11521440" cy="4935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755056D-1B7D-47BE-B9C1-919DD1AE7AEC}"/>
              </a:ext>
            </a:extLst>
          </p:cNvPr>
          <p:cNvCxnSpPr/>
          <p:nvPr userDrawn="1"/>
        </p:nvCxnSpPr>
        <p:spPr>
          <a:xfrm>
            <a:off x="320040" y="6217920"/>
            <a:ext cx="11521440" cy="0"/>
          </a:xfrm>
          <a:prstGeom prst="line">
            <a:avLst/>
          </a:prstGeom>
          <a:ln/>
        </p:spPr>
        <p:style>
          <a:lnRef idx="1">
            <a:schemeClr val="accent4"/>
          </a:lnRef>
          <a:fillRef idx="0">
            <a:schemeClr val="accent4"/>
          </a:fillRef>
          <a:effectRef idx="0">
            <a:schemeClr val="accent4"/>
          </a:effectRef>
          <a:fontRef idx="minor">
            <a:schemeClr val="tx1"/>
          </a:fontRef>
        </p:style>
      </p:cxnSp>
      <p:grpSp>
        <p:nvGrpSpPr>
          <p:cNvPr id="15" name="Group 14">
            <a:extLst>
              <a:ext uri="{FF2B5EF4-FFF2-40B4-BE49-F238E27FC236}">
                <a16:creationId xmlns:a16="http://schemas.microsoft.com/office/drawing/2014/main" id="{9E34328E-B1C6-4BE7-A077-911C6B42267B}"/>
              </a:ext>
            </a:extLst>
          </p:cNvPr>
          <p:cNvGrpSpPr/>
          <p:nvPr userDrawn="1"/>
        </p:nvGrpSpPr>
        <p:grpSpPr>
          <a:xfrm>
            <a:off x="0" y="0"/>
            <a:ext cx="182880" cy="6858832"/>
            <a:chOff x="0" y="-2"/>
            <a:chExt cx="182880" cy="6923319"/>
          </a:xfrm>
        </p:grpSpPr>
        <p:sp>
          <p:nvSpPr>
            <p:cNvPr id="16" name="Rectangle 15">
              <a:extLst>
                <a:ext uri="{FF2B5EF4-FFF2-40B4-BE49-F238E27FC236}">
                  <a16:creationId xmlns:a16="http://schemas.microsoft.com/office/drawing/2014/main" id="{58E1AD2A-72E1-41C3-A8C7-1E05E5A1C80F}"/>
                </a:ext>
              </a:extLst>
            </p:cNvPr>
            <p:cNvSpPr/>
            <p:nvPr userDrawn="1"/>
          </p:nvSpPr>
          <p:spPr>
            <a:xfrm>
              <a:off x="0" y="6276204"/>
              <a:ext cx="182880" cy="647113"/>
            </a:xfrm>
            <a:prstGeom prst="rect">
              <a:avLst/>
            </a:prstGeom>
            <a:solidFill>
              <a:srgbClr val="FFDC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0137D73-4F1E-4A64-9A95-EC0B5FC68BC2}"/>
                </a:ext>
              </a:extLst>
            </p:cNvPr>
            <p:cNvSpPr/>
            <p:nvPr userDrawn="1"/>
          </p:nvSpPr>
          <p:spPr>
            <a:xfrm>
              <a:off x="0" y="-2"/>
              <a:ext cx="182880" cy="4572000"/>
            </a:xfrm>
            <a:prstGeom prst="rect">
              <a:avLst/>
            </a:prstGeom>
            <a:solidFill>
              <a:srgbClr val="FFA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44ABFA-4863-4BAD-83D2-E9328E5E3C37}"/>
                </a:ext>
              </a:extLst>
            </p:cNvPr>
            <p:cNvSpPr/>
            <p:nvPr userDrawn="1"/>
          </p:nvSpPr>
          <p:spPr>
            <a:xfrm>
              <a:off x="0" y="4573039"/>
              <a:ext cx="182880" cy="1709928"/>
            </a:xfrm>
            <a:prstGeom prst="rect">
              <a:avLst/>
            </a:prstGeom>
            <a:solidFill>
              <a:srgbClr val="FFB4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Footer Placeholder 3">
            <a:extLst>
              <a:ext uri="{FF2B5EF4-FFF2-40B4-BE49-F238E27FC236}">
                <a16:creationId xmlns:a16="http://schemas.microsoft.com/office/drawing/2014/main" id="{ABDE239D-999D-4C6D-854B-BD2716F439B0}"/>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449345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Green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E465AAE8-1348-4C39-A60F-D29A796686F0}"/>
              </a:ext>
            </a:extLst>
          </p:cNvPr>
          <p:cNvSpPr>
            <a:spLocks noGrp="1"/>
          </p:cNvSpPr>
          <p:nvPr>
            <p:ph type="body" sz="quarter" idx="12"/>
          </p:nvPr>
        </p:nvSpPr>
        <p:spPr>
          <a:xfrm>
            <a:off x="319723" y="1243013"/>
            <a:ext cx="11521440" cy="4935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A7D4838C-2ED6-416D-BA07-57109830E0FE}"/>
              </a:ext>
            </a:extLst>
          </p:cNvPr>
          <p:cNvCxnSpPr/>
          <p:nvPr userDrawn="1"/>
        </p:nvCxnSpPr>
        <p:spPr>
          <a:xfrm>
            <a:off x="320040" y="6217920"/>
            <a:ext cx="11521440" cy="0"/>
          </a:xfrm>
          <a:prstGeom prst="line">
            <a:avLst/>
          </a:prstGeom>
          <a:ln/>
        </p:spPr>
        <p:style>
          <a:lnRef idx="1">
            <a:schemeClr val="accent5"/>
          </a:lnRef>
          <a:fillRef idx="0">
            <a:schemeClr val="accent5"/>
          </a:fillRef>
          <a:effectRef idx="0">
            <a:schemeClr val="accent5"/>
          </a:effectRef>
          <a:fontRef idx="minor">
            <a:schemeClr val="tx1"/>
          </a:fontRef>
        </p:style>
      </p:cxnSp>
      <p:grpSp>
        <p:nvGrpSpPr>
          <p:cNvPr id="13" name="Group 12">
            <a:extLst>
              <a:ext uri="{FF2B5EF4-FFF2-40B4-BE49-F238E27FC236}">
                <a16:creationId xmlns:a16="http://schemas.microsoft.com/office/drawing/2014/main" id="{14466649-CD9C-476C-918B-BEB28E180304}"/>
              </a:ext>
            </a:extLst>
          </p:cNvPr>
          <p:cNvGrpSpPr/>
          <p:nvPr userDrawn="1"/>
        </p:nvGrpSpPr>
        <p:grpSpPr>
          <a:xfrm>
            <a:off x="0" y="-2"/>
            <a:ext cx="182880" cy="6858002"/>
            <a:chOff x="0" y="-2"/>
            <a:chExt cx="182880" cy="6858002"/>
          </a:xfrm>
        </p:grpSpPr>
        <p:sp>
          <p:nvSpPr>
            <p:cNvPr id="14" name="Rectangle 13">
              <a:extLst>
                <a:ext uri="{FF2B5EF4-FFF2-40B4-BE49-F238E27FC236}">
                  <a16:creationId xmlns:a16="http://schemas.microsoft.com/office/drawing/2014/main" id="{AE9D4282-E4E1-4CDD-9678-C1191C5B3FE7}"/>
                </a:ext>
              </a:extLst>
            </p:cNvPr>
            <p:cNvSpPr/>
            <p:nvPr userDrawn="1"/>
          </p:nvSpPr>
          <p:spPr>
            <a:xfrm>
              <a:off x="0" y="6210887"/>
              <a:ext cx="182880" cy="647113"/>
            </a:xfrm>
            <a:prstGeom prst="rect">
              <a:avLst/>
            </a:prstGeom>
            <a:solidFill>
              <a:srgbClr val="78F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B522D8A-7AFE-42B3-8DA1-7172318C8885}"/>
                </a:ext>
              </a:extLst>
            </p:cNvPr>
            <p:cNvSpPr/>
            <p:nvPr userDrawn="1"/>
          </p:nvSpPr>
          <p:spPr>
            <a:xfrm>
              <a:off x="0" y="-2"/>
              <a:ext cx="182880" cy="4572000"/>
            </a:xfrm>
            <a:prstGeom prst="rect">
              <a:avLst/>
            </a:prstGeom>
            <a:solidFill>
              <a:srgbClr val="007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6AC92C7-D5B4-48F1-9A89-5250A640A3F4}"/>
                </a:ext>
              </a:extLst>
            </p:cNvPr>
            <p:cNvSpPr/>
            <p:nvPr userDrawn="1"/>
          </p:nvSpPr>
          <p:spPr>
            <a:xfrm>
              <a:off x="0" y="4517053"/>
              <a:ext cx="182880" cy="1709928"/>
            </a:xfrm>
            <a:prstGeom prst="rect">
              <a:avLst/>
            </a:prstGeom>
            <a:solidFill>
              <a:srgbClr val="0AD2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ooter Placeholder 3">
            <a:extLst>
              <a:ext uri="{FF2B5EF4-FFF2-40B4-BE49-F238E27FC236}">
                <a16:creationId xmlns:a16="http://schemas.microsoft.com/office/drawing/2014/main" id="{9C3AB7BD-7069-4AC6-8540-C7CD6191E4BE}"/>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5606835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Blu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E465AAE8-1348-4C39-A60F-D29A796686F0}"/>
              </a:ext>
            </a:extLst>
          </p:cNvPr>
          <p:cNvSpPr>
            <a:spLocks noGrp="1"/>
          </p:cNvSpPr>
          <p:nvPr>
            <p:ph type="body" sz="quarter" idx="12"/>
          </p:nvPr>
        </p:nvSpPr>
        <p:spPr>
          <a:xfrm>
            <a:off x="319723" y="1243013"/>
            <a:ext cx="11521440" cy="4935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C62D149B-FB3E-4F3C-91FC-502E6E33681F}"/>
              </a:ext>
            </a:extLst>
          </p:cNvPr>
          <p:cNvGrpSpPr/>
          <p:nvPr userDrawn="1"/>
        </p:nvGrpSpPr>
        <p:grpSpPr>
          <a:xfrm>
            <a:off x="0" y="6675120"/>
            <a:ext cx="12202796" cy="182880"/>
            <a:chOff x="0" y="5303520"/>
            <a:chExt cx="12202796" cy="594360"/>
          </a:xfrm>
        </p:grpSpPr>
        <p:sp>
          <p:nvSpPr>
            <p:cNvPr id="15" name="Rectangle 14">
              <a:extLst>
                <a:ext uri="{FF2B5EF4-FFF2-40B4-BE49-F238E27FC236}">
                  <a16:creationId xmlns:a16="http://schemas.microsoft.com/office/drawing/2014/main" id="{0B253A9E-4157-4649-9B03-BC26F137140A}"/>
                </a:ext>
              </a:extLst>
            </p:cNvPr>
            <p:cNvSpPr/>
            <p:nvPr userDrawn="1"/>
          </p:nvSpPr>
          <p:spPr>
            <a:xfrm>
              <a:off x="9245604" y="5303520"/>
              <a:ext cx="2651760" cy="594360"/>
            </a:xfrm>
            <a:prstGeom prst="rect">
              <a:avLst/>
            </a:prstGeom>
            <a:solidFill>
              <a:srgbClr val="231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D63FB71-8D46-41BB-99AC-A9B032B64908}"/>
                </a:ext>
              </a:extLst>
            </p:cNvPr>
            <p:cNvSpPr/>
            <p:nvPr userDrawn="1"/>
          </p:nvSpPr>
          <p:spPr>
            <a:xfrm>
              <a:off x="11868149" y="5303520"/>
              <a:ext cx="334647" cy="594360"/>
            </a:xfrm>
            <a:prstGeom prst="rect">
              <a:avLst/>
            </a:prstGeom>
            <a:solidFill>
              <a:srgbClr val="00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13CB1E7-BEDB-4F9E-B40E-BE0317677C35}"/>
                </a:ext>
              </a:extLst>
            </p:cNvPr>
            <p:cNvSpPr/>
            <p:nvPr userDrawn="1"/>
          </p:nvSpPr>
          <p:spPr>
            <a:xfrm>
              <a:off x="0" y="5303520"/>
              <a:ext cx="9323754" cy="594360"/>
            </a:xfrm>
            <a:prstGeom prst="rect">
              <a:avLst/>
            </a:prstGeom>
            <a:solidFill>
              <a:srgbClr val="0A7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ooter Placeholder 3">
            <a:extLst>
              <a:ext uri="{FF2B5EF4-FFF2-40B4-BE49-F238E27FC236}">
                <a16:creationId xmlns:a16="http://schemas.microsoft.com/office/drawing/2014/main" id="{EBB91046-8A44-4B84-BA28-A6ADC5D18E70}"/>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2652114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Purp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E465AAE8-1348-4C39-A60F-D29A796686F0}"/>
              </a:ext>
            </a:extLst>
          </p:cNvPr>
          <p:cNvSpPr>
            <a:spLocks noGrp="1"/>
          </p:cNvSpPr>
          <p:nvPr>
            <p:ph type="body" sz="quarter" idx="12"/>
          </p:nvPr>
        </p:nvSpPr>
        <p:spPr>
          <a:xfrm>
            <a:off x="319723" y="1243013"/>
            <a:ext cx="11521440" cy="4935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F48F4A85-93A7-4E9A-B2AF-E4854A2ED6B1}"/>
              </a:ext>
            </a:extLst>
          </p:cNvPr>
          <p:cNvGrpSpPr/>
          <p:nvPr userDrawn="1"/>
        </p:nvGrpSpPr>
        <p:grpSpPr>
          <a:xfrm>
            <a:off x="0" y="6675120"/>
            <a:ext cx="12202796" cy="182880"/>
            <a:chOff x="0" y="5303520"/>
            <a:chExt cx="12202796" cy="594360"/>
          </a:xfrm>
        </p:grpSpPr>
        <p:sp>
          <p:nvSpPr>
            <p:cNvPr id="12" name="Rectangle 11">
              <a:extLst>
                <a:ext uri="{FF2B5EF4-FFF2-40B4-BE49-F238E27FC236}">
                  <a16:creationId xmlns:a16="http://schemas.microsoft.com/office/drawing/2014/main" id="{1B3F44AD-7398-4AE5-BB40-4B9469CB3ADE}"/>
                </a:ext>
              </a:extLst>
            </p:cNvPr>
            <p:cNvSpPr/>
            <p:nvPr userDrawn="1"/>
          </p:nvSpPr>
          <p:spPr>
            <a:xfrm>
              <a:off x="9245604" y="5303520"/>
              <a:ext cx="2651760" cy="594360"/>
            </a:xfrm>
            <a:prstGeom prst="rect">
              <a:avLst/>
            </a:prstGeom>
            <a:solidFill>
              <a:srgbClr val="6F0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A65855-B2BA-447C-8767-3120D35E2D4F}"/>
                </a:ext>
              </a:extLst>
            </p:cNvPr>
            <p:cNvSpPr/>
            <p:nvPr userDrawn="1"/>
          </p:nvSpPr>
          <p:spPr>
            <a:xfrm>
              <a:off x="11868149" y="5303520"/>
              <a:ext cx="334647" cy="594360"/>
            </a:xfrm>
            <a:prstGeom prst="rect">
              <a:avLst/>
            </a:prstGeom>
            <a:solidFill>
              <a:srgbClr val="460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3F468E7-8400-47A0-9794-F53ECD440439}"/>
                </a:ext>
              </a:extLst>
            </p:cNvPr>
            <p:cNvSpPr/>
            <p:nvPr userDrawn="1"/>
          </p:nvSpPr>
          <p:spPr>
            <a:xfrm>
              <a:off x="0" y="5303520"/>
              <a:ext cx="9323754" cy="594360"/>
            </a:xfrm>
            <a:prstGeom prst="rect">
              <a:avLst/>
            </a:prstGeom>
            <a:solidFill>
              <a:srgbClr val="A80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ooter Placeholder 3">
            <a:extLst>
              <a:ext uri="{FF2B5EF4-FFF2-40B4-BE49-F238E27FC236}">
                <a16:creationId xmlns:a16="http://schemas.microsoft.com/office/drawing/2014/main" id="{5EDC1514-27DF-444E-84C3-86247DDDFD96}"/>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2645168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Red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E465AAE8-1348-4C39-A60F-D29A796686F0}"/>
              </a:ext>
            </a:extLst>
          </p:cNvPr>
          <p:cNvSpPr>
            <a:spLocks noGrp="1"/>
          </p:cNvSpPr>
          <p:nvPr>
            <p:ph type="body" sz="quarter" idx="12"/>
          </p:nvPr>
        </p:nvSpPr>
        <p:spPr>
          <a:xfrm>
            <a:off x="319723" y="1243013"/>
            <a:ext cx="11521440" cy="4935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3942DA99-6BA4-4DA7-8651-80752B5462FE}"/>
              </a:ext>
            </a:extLst>
          </p:cNvPr>
          <p:cNvGrpSpPr/>
          <p:nvPr userDrawn="1"/>
        </p:nvGrpSpPr>
        <p:grpSpPr>
          <a:xfrm>
            <a:off x="0" y="6675120"/>
            <a:ext cx="12202796" cy="182880"/>
            <a:chOff x="0" y="5303520"/>
            <a:chExt cx="12202796" cy="594360"/>
          </a:xfrm>
        </p:grpSpPr>
        <p:sp>
          <p:nvSpPr>
            <p:cNvPr id="15" name="Rectangle 14">
              <a:extLst>
                <a:ext uri="{FF2B5EF4-FFF2-40B4-BE49-F238E27FC236}">
                  <a16:creationId xmlns:a16="http://schemas.microsoft.com/office/drawing/2014/main" id="{9FC97499-E988-4B11-B114-5E15CA266BF8}"/>
                </a:ext>
              </a:extLst>
            </p:cNvPr>
            <p:cNvSpPr/>
            <p:nvPr userDrawn="1"/>
          </p:nvSpPr>
          <p:spPr>
            <a:xfrm>
              <a:off x="9245604" y="5303520"/>
              <a:ext cx="2651760" cy="594360"/>
            </a:xfrm>
            <a:prstGeom prst="rect">
              <a:avLst/>
            </a:prstGeom>
            <a:solidFill>
              <a:srgbClr val="D72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BB952E0-2CF7-48F8-8262-7CE47CD99877}"/>
                </a:ext>
              </a:extLst>
            </p:cNvPr>
            <p:cNvSpPr/>
            <p:nvPr userDrawn="1"/>
          </p:nvSpPr>
          <p:spPr>
            <a:xfrm>
              <a:off x="11868149" y="5303520"/>
              <a:ext cx="334647" cy="594360"/>
            </a:xfrm>
            <a:prstGeom prst="rect">
              <a:avLst/>
            </a:prstGeom>
            <a:solidFill>
              <a:srgbClr val="690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3AC656F-3F0C-49A2-81C1-78C572069D73}"/>
                </a:ext>
              </a:extLst>
            </p:cNvPr>
            <p:cNvSpPr/>
            <p:nvPr userDrawn="1"/>
          </p:nvSpPr>
          <p:spPr>
            <a:xfrm>
              <a:off x="0" y="5303520"/>
              <a:ext cx="9323754" cy="594360"/>
            </a:xfrm>
            <a:prstGeom prst="rect">
              <a:avLst/>
            </a:prstGeom>
            <a:solidFill>
              <a:srgbClr val="FF4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ooter Placeholder 3">
            <a:extLst>
              <a:ext uri="{FF2B5EF4-FFF2-40B4-BE49-F238E27FC236}">
                <a16:creationId xmlns:a16="http://schemas.microsoft.com/office/drawing/2014/main" id="{5AA6BF44-A0EB-4D68-94B2-CEEE877AEC63}"/>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8512905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Yellow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E465AAE8-1348-4C39-A60F-D29A796686F0}"/>
              </a:ext>
            </a:extLst>
          </p:cNvPr>
          <p:cNvSpPr>
            <a:spLocks noGrp="1"/>
          </p:cNvSpPr>
          <p:nvPr>
            <p:ph type="body" sz="quarter" idx="12"/>
          </p:nvPr>
        </p:nvSpPr>
        <p:spPr>
          <a:xfrm>
            <a:off x="319723" y="1243013"/>
            <a:ext cx="11521440" cy="4935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C35AFC50-E6B6-4E43-B4E7-F9E2A95E63EC}"/>
              </a:ext>
            </a:extLst>
          </p:cNvPr>
          <p:cNvGrpSpPr/>
          <p:nvPr userDrawn="1"/>
        </p:nvGrpSpPr>
        <p:grpSpPr>
          <a:xfrm>
            <a:off x="0" y="6675120"/>
            <a:ext cx="12202796" cy="182880"/>
            <a:chOff x="0" y="5303520"/>
            <a:chExt cx="12202796" cy="594360"/>
          </a:xfrm>
        </p:grpSpPr>
        <p:sp>
          <p:nvSpPr>
            <p:cNvPr id="12" name="Rectangle 11">
              <a:extLst>
                <a:ext uri="{FF2B5EF4-FFF2-40B4-BE49-F238E27FC236}">
                  <a16:creationId xmlns:a16="http://schemas.microsoft.com/office/drawing/2014/main" id="{1A2B86E2-F045-4370-94FD-B80A57E52011}"/>
                </a:ext>
              </a:extLst>
            </p:cNvPr>
            <p:cNvSpPr/>
            <p:nvPr userDrawn="1"/>
          </p:nvSpPr>
          <p:spPr>
            <a:xfrm>
              <a:off x="9245604" y="5303520"/>
              <a:ext cx="2651760" cy="594360"/>
            </a:xfrm>
            <a:prstGeom prst="rect">
              <a:avLst/>
            </a:prstGeom>
            <a:solidFill>
              <a:srgbClr val="FFA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6F66FD7-E36D-4A8C-9C0D-409917212467}"/>
                </a:ext>
              </a:extLst>
            </p:cNvPr>
            <p:cNvSpPr/>
            <p:nvPr userDrawn="1"/>
          </p:nvSpPr>
          <p:spPr>
            <a:xfrm>
              <a:off x="11868149" y="5303520"/>
              <a:ext cx="334647" cy="594360"/>
            </a:xfrm>
            <a:prstGeom prst="rect">
              <a:avLst/>
            </a:prstGeom>
            <a:solidFill>
              <a:srgbClr val="A04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4169620-5373-445A-839E-0A597466E92E}"/>
                </a:ext>
              </a:extLst>
            </p:cNvPr>
            <p:cNvSpPr/>
            <p:nvPr userDrawn="1"/>
          </p:nvSpPr>
          <p:spPr>
            <a:xfrm>
              <a:off x="0" y="5303520"/>
              <a:ext cx="9323754" cy="594360"/>
            </a:xfrm>
            <a:prstGeom prst="rect">
              <a:avLst/>
            </a:prstGeom>
            <a:solidFill>
              <a:srgbClr val="FFB4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ooter Placeholder 3">
            <a:extLst>
              <a:ext uri="{FF2B5EF4-FFF2-40B4-BE49-F238E27FC236}">
                <a16:creationId xmlns:a16="http://schemas.microsoft.com/office/drawing/2014/main" id="{18B52625-9CC4-4023-8A91-7E8B546B2F7A}"/>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7758858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Gree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E465AAE8-1348-4C39-A60F-D29A796686F0}"/>
              </a:ext>
            </a:extLst>
          </p:cNvPr>
          <p:cNvSpPr>
            <a:spLocks noGrp="1"/>
          </p:cNvSpPr>
          <p:nvPr>
            <p:ph type="body" sz="quarter" idx="12"/>
          </p:nvPr>
        </p:nvSpPr>
        <p:spPr>
          <a:xfrm>
            <a:off x="319723" y="1243013"/>
            <a:ext cx="11521440" cy="4935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F90E0E93-EEE6-4D51-9F5C-4F52ACDE3916}"/>
              </a:ext>
            </a:extLst>
          </p:cNvPr>
          <p:cNvGrpSpPr/>
          <p:nvPr userDrawn="1"/>
        </p:nvGrpSpPr>
        <p:grpSpPr>
          <a:xfrm>
            <a:off x="0" y="6675120"/>
            <a:ext cx="12202796" cy="182880"/>
            <a:chOff x="0" y="5303520"/>
            <a:chExt cx="12202796" cy="594360"/>
          </a:xfrm>
        </p:grpSpPr>
        <p:sp>
          <p:nvSpPr>
            <p:cNvPr id="15" name="Rectangle 14">
              <a:extLst>
                <a:ext uri="{FF2B5EF4-FFF2-40B4-BE49-F238E27FC236}">
                  <a16:creationId xmlns:a16="http://schemas.microsoft.com/office/drawing/2014/main" id="{26A910FC-EEC9-4E32-9C79-04B4D2C5033B}"/>
                </a:ext>
              </a:extLst>
            </p:cNvPr>
            <p:cNvSpPr/>
            <p:nvPr userDrawn="1"/>
          </p:nvSpPr>
          <p:spPr>
            <a:xfrm>
              <a:off x="9245604" y="5303520"/>
              <a:ext cx="2651760" cy="594360"/>
            </a:xfrm>
            <a:prstGeom prst="rect">
              <a:avLst/>
            </a:prstGeom>
            <a:solidFill>
              <a:srgbClr val="007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262B7C-8609-4D89-A827-E2F2D0992C62}"/>
                </a:ext>
              </a:extLst>
            </p:cNvPr>
            <p:cNvSpPr/>
            <p:nvPr userDrawn="1"/>
          </p:nvSpPr>
          <p:spPr>
            <a:xfrm>
              <a:off x="11868149" y="5303520"/>
              <a:ext cx="334647" cy="594360"/>
            </a:xfrm>
            <a:prstGeom prst="rect">
              <a:avLst/>
            </a:prstGeom>
            <a:solidFill>
              <a:srgbClr val="003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888E613-23F0-43B0-BB12-5224CC248F1C}"/>
                </a:ext>
              </a:extLst>
            </p:cNvPr>
            <p:cNvSpPr/>
            <p:nvPr userDrawn="1"/>
          </p:nvSpPr>
          <p:spPr>
            <a:xfrm>
              <a:off x="0" y="5303520"/>
              <a:ext cx="9323754" cy="594360"/>
            </a:xfrm>
            <a:prstGeom prst="rect">
              <a:avLst/>
            </a:prstGeom>
            <a:solidFill>
              <a:srgbClr val="0AD2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ooter Placeholder 3">
            <a:extLst>
              <a:ext uri="{FF2B5EF4-FFF2-40B4-BE49-F238E27FC236}">
                <a16:creationId xmlns:a16="http://schemas.microsoft.com/office/drawing/2014/main" id="{9E0253C4-BF1F-48BC-8665-CAC86A4D5063}"/>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5442366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andard layout">
    <p:spTree>
      <p:nvGrpSpPr>
        <p:cNvPr id="1" name=""/>
        <p:cNvGrpSpPr/>
        <p:nvPr/>
      </p:nvGrpSpPr>
      <p:grpSpPr>
        <a:xfrm>
          <a:off x="0" y="0"/>
          <a:ext cx="0" cy="0"/>
          <a:chOff x="0" y="0"/>
          <a:chExt cx="0" cy="0"/>
        </a:xfrm>
      </p:grpSpPr>
      <p:sp>
        <p:nvSpPr>
          <p:cNvPr id="5" name="Content Placeholder 2"/>
          <p:cNvSpPr>
            <a:spLocks noGrp="1"/>
          </p:cNvSpPr>
          <p:nvPr>
            <p:ph idx="1"/>
          </p:nvPr>
        </p:nvSpPr>
        <p:spPr>
          <a:xfrm>
            <a:off x="609600" y="1050778"/>
            <a:ext cx="10972800" cy="5010755"/>
          </a:xfrm>
        </p:spPr>
        <p:txBody>
          <a:bodyPr/>
          <a:lstStyle>
            <a:lvl1pPr>
              <a:defRPr sz="2500" spc="0" baseline="0">
                <a:solidFill>
                  <a:srgbClr val="1A3441"/>
                </a:solidFill>
              </a:defRPr>
            </a:lvl1pPr>
            <a:lvl2pPr>
              <a:defRPr sz="2500" spc="0" baseline="0">
                <a:solidFill>
                  <a:srgbClr val="1A3441"/>
                </a:solidFill>
              </a:defRPr>
            </a:lvl2pPr>
            <a:lvl3pPr>
              <a:defRPr sz="2200" spc="0" baseline="0">
                <a:solidFill>
                  <a:srgbClr val="1A3441"/>
                </a:solidFill>
              </a:defRPr>
            </a:lvl3pPr>
            <a:lvl4pPr>
              <a:defRPr spc="0" baseline="0">
                <a:solidFill>
                  <a:srgbClr val="1A3441"/>
                </a:solidFill>
              </a:defRPr>
            </a:lvl4pPr>
            <a:lvl5pPr>
              <a:defRPr spc="0" baseline="0">
                <a:solidFill>
                  <a:srgbClr val="1A344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11"/>
          <p:cNvSpPr>
            <a:spLocks noGrp="1"/>
          </p:cNvSpPr>
          <p:nvPr>
            <p:ph type="body" sz="quarter" idx="13" hasCustomPrompt="1"/>
          </p:nvPr>
        </p:nvSpPr>
        <p:spPr>
          <a:xfrm>
            <a:off x="623393" y="220400"/>
            <a:ext cx="10945216" cy="610255"/>
          </a:xfrm>
          <a:prstGeom prst="rect">
            <a:avLst/>
          </a:prstGeom>
        </p:spPr>
        <p:txBody>
          <a:bodyPr lIns="0" tIns="95998" rIns="0" bIns="0">
            <a:noAutofit/>
          </a:bodyPr>
          <a:lstStyle>
            <a:lvl1pPr marL="0" indent="0">
              <a:buNone/>
              <a:defRPr sz="2800" spc="0" baseline="0">
                <a:solidFill>
                  <a:srgbClr val="1A3441"/>
                </a:solidFill>
                <a:latin typeface="Arial" panose="020B0604020202020204" pitchFamily="34" charset="0"/>
              </a:defRPr>
            </a:lvl1pPr>
            <a:lvl2pPr>
              <a:defRPr sz="3600" spc="40" baseline="0">
                <a:solidFill>
                  <a:srgbClr val="384D9B"/>
                </a:solidFill>
                <a:latin typeface="Arial" panose="020B0604020202020204" pitchFamily="34" charset="0"/>
              </a:defRPr>
            </a:lvl2pPr>
            <a:lvl3pPr>
              <a:defRPr sz="3600" spc="40" baseline="0">
                <a:solidFill>
                  <a:srgbClr val="384D9B"/>
                </a:solidFill>
                <a:latin typeface="Arial" panose="020B0604020202020204" pitchFamily="34" charset="0"/>
              </a:defRPr>
            </a:lvl3pPr>
            <a:lvl4pPr>
              <a:defRPr sz="3600" spc="40" baseline="0">
                <a:solidFill>
                  <a:srgbClr val="384D9B"/>
                </a:solidFill>
                <a:latin typeface="Arial" panose="020B0604020202020204" pitchFamily="34" charset="0"/>
              </a:defRPr>
            </a:lvl4pPr>
            <a:lvl5pPr>
              <a:defRPr sz="3600" spc="40" baseline="0">
                <a:solidFill>
                  <a:srgbClr val="384D9B"/>
                </a:solidFill>
                <a:latin typeface="Arial" panose="020B0604020202020204" pitchFamily="34" charset="0"/>
              </a:defRPr>
            </a:lvl5pPr>
          </a:lstStyle>
          <a:p>
            <a:pPr lvl="0"/>
            <a:r>
              <a:rPr lang="en-GB" dirty="0"/>
              <a:t>Title Extension 02</a:t>
            </a:r>
          </a:p>
        </p:txBody>
      </p:sp>
      <p:sp>
        <p:nvSpPr>
          <p:cNvPr id="7" name="Footer Placeholder 3"/>
          <p:cNvSpPr>
            <a:spLocks noGrp="1"/>
          </p:cNvSpPr>
          <p:nvPr>
            <p:ph type="ftr" sz="quarter" idx="3"/>
          </p:nvPr>
        </p:nvSpPr>
        <p:spPr>
          <a:xfrm>
            <a:off x="1491065" y="6338292"/>
            <a:ext cx="8796663" cy="253999"/>
          </a:xfrm>
          <a:prstGeom prst="rect">
            <a:avLst/>
          </a:prstGeom>
        </p:spPr>
        <p:txBody>
          <a:bodyPr vert="horz" lIns="121917" tIns="60958" rIns="121917" bIns="60958" rtlCol="0" anchor="ctr"/>
          <a:lstStyle>
            <a:lvl1pPr algn="l">
              <a:defRPr sz="1400" spc="0" baseline="0">
                <a:solidFill>
                  <a:schemeClr val="bg1">
                    <a:lumMod val="75000"/>
                  </a:schemeClr>
                </a:solidFill>
                <a:latin typeface="Arial" panose="020B0604020202020204" pitchFamily="34" charset="0"/>
                <a:cs typeface="Arial" panose="020B0604020202020204" pitchFamily="34" charset="0"/>
              </a:defRPr>
            </a:lvl1pPr>
          </a:lstStyle>
          <a:p>
            <a:endParaRPr lang="en-GB" dirty="0"/>
          </a:p>
        </p:txBody>
      </p:sp>
      <p:sp>
        <p:nvSpPr>
          <p:cNvPr id="8" name="Slide Number Placeholder 4"/>
          <p:cNvSpPr>
            <a:spLocks noGrp="1"/>
          </p:cNvSpPr>
          <p:nvPr>
            <p:ph type="sldNum" sz="quarter" idx="4"/>
          </p:nvPr>
        </p:nvSpPr>
        <p:spPr>
          <a:xfrm>
            <a:off x="602067" y="6335890"/>
            <a:ext cx="680636" cy="253999"/>
          </a:xfrm>
          <a:prstGeom prst="rect">
            <a:avLst/>
          </a:prstGeom>
        </p:spPr>
        <p:txBody>
          <a:bodyPr vert="horz" lIns="121917" tIns="60958" rIns="121917" bIns="60958" rtlCol="0" anchor="ctr"/>
          <a:lstStyle>
            <a:lvl1pPr algn="l">
              <a:defRPr sz="1200" spc="-100" baseline="0">
                <a:solidFill>
                  <a:schemeClr val="bg1">
                    <a:lumMod val="75000"/>
                  </a:schemeClr>
                </a:solidFill>
                <a:latin typeface="Arial" panose="020B0604020202020204" pitchFamily="34" charset="0"/>
                <a:cs typeface="Arial" panose="020B0604020202020204" pitchFamily="34" charset="0"/>
              </a:defRPr>
            </a:lvl1pPr>
          </a:lstStyle>
          <a:p>
            <a:fld id="{3B3120AC-0FB0-4B1F-9EA2-DF78B8AED3C7}" type="slidenum">
              <a:rPr lang="en-GB" smtClean="0"/>
              <a:pPr/>
              <a:t>‹#›</a:t>
            </a:fld>
            <a:endParaRPr lang="en-GB" dirty="0"/>
          </a:p>
        </p:txBody>
      </p:sp>
      <p:cxnSp>
        <p:nvCxnSpPr>
          <p:cNvPr id="9" name="Straight Connector 8"/>
          <p:cNvCxnSpPr/>
          <p:nvPr userDrawn="1"/>
        </p:nvCxnSpPr>
        <p:spPr>
          <a:xfrm>
            <a:off x="596902" y="928920"/>
            <a:ext cx="11005820" cy="0"/>
          </a:xfrm>
          <a:prstGeom prst="line">
            <a:avLst/>
          </a:prstGeom>
          <a:ln w="6350">
            <a:solidFill>
              <a:srgbClr val="233845"/>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93119" y="6399897"/>
            <a:ext cx="894123" cy="133011"/>
          </a:xfrm>
          <a:prstGeom prst="rect">
            <a:avLst/>
          </a:prstGeom>
        </p:spPr>
      </p:pic>
    </p:spTree>
    <p:extLst>
      <p:ext uri="{BB962C8B-B14F-4D97-AF65-F5344CB8AC3E}">
        <p14:creationId xmlns:p14="http://schemas.microsoft.com/office/powerpoint/2010/main" val="8703880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 teal">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rgbClr val="2DBDB6"/>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GB" sz="1800"/>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47536" t="10619" r="22689" b="34027"/>
          <a:stretch/>
        </p:blipFill>
        <p:spPr>
          <a:xfrm>
            <a:off x="-1" y="1"/>
            <a:ext cx="12192001" cy="6836260"/>
          </a:xfrm>
          <a:prstGeom prst="rect">
            <a:avLst/>
          </a:prstGeom>
        </p:spPr>
      </p:pic>
      <p:sp>
        <p:nvSpPr>
          <p:cNvPr id="8" name="Title 1"/>
          <p:cNvSpPr>
            <a:spLocks noGrp="1"/>
          </p:cNvSpPr>
          <p:nvPr userDrawn="1">
            <p:ph type="ctrTitle"/>
          </p:nvPr>
        </p:nvSpPr>
        <p:spPr>
          <a:xfrm>
            <a:off x="639481" y="3976162"/>
            <a:ext cx="10363200" cy="1470025"/>
          </a:xfrm>
          <a:prstGeom prst="rect">
            <a:avLst/>
          </a:prstGeom>
        </p:spPr>
        <p:txBody>
          <a:bodyPr lIns="121917" tIns="60958" rIns="121917" bIns="60958">
            <a:normAutofit/>
          </a:bodyPr>
          <a:lstStyle>
            <a:lvl1pPr algn="l">
              <a:defRPr sz="2800" spc="0" baseline="0">
                <a:solidFill>
                  <a:srgbClr val="F8F8F8"/>
                </a:solidFill>
              </a:defRPr>
            </a:lvl1pPr>
          </a:lstStyle>
          <a:p>
            <a:r>
              <a:rPr lang="en-US"/>
              <a:t>Click to edit Master title style</a:t>
            </a:r>
            <a:endParaRPr lang="en-GB" dirty="0"/>
          </a:p>
        </p:txBody>
      </p:sp>
      <p:sp>
        <p:nvSpPr>
          <p:cNvPr id="9" name="Subtitle 2"/>
          <p:cNvSpPr>
            <a:spLocks noGrp="1"/>
          </p:cNvSpPr>
          <p:nvPr userDrawn="1">
            <p:ph type="subTitle" idx="1"/>
          </p:nvPr>
        </p:nvSpPr>
        <p:spPr>
          <a:xfrm>
            <a:off x="639481" y="5445064"/>
            <a:ext cx="8534400" cy="714437"/>
          </a:xfrm>
        </p:spPr>
        <p:txBody>
          <a:bodyPr>
            <a:normAutofit/>
          </a:bodyPr>
          <a:lstStyle>
            <a:lvl1pPr marL="0" indent="0" algn="l">
              <a:buNone/>
              <a:defRPr sz="1800" spc="0" baseline="0">
                <a:solidFill>
                  <a:srgbClr val="F8F8F8"/>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dirty="0"/>
          </a:p>
        </p:txBody>
      </p:sp>
      <p:pic>
        <p:nvPicPr>
          <p:cNvPr id="7" name="Picture 6">
            <a:extLst>
              <a:ext uri="{FF2B5EF4-FFF2-40B4-BE49-F238E27FC236}">
                <a16:creationId xmlns:a16="http://schemas.microsoft.com/office/drawing/2014/main" id="{6825E0EB-8AF0-4E45-81DC-17A63862E8C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41930" y="431802"/>
            <a:ext cx="2830159" cy="642881"/>
          </a:xfrm>
          <a:prstGeom prst="rect">
            <a:avLst/>
          </a:prstGeom>
        </p:spPr>
      </p:pic>
    </p:spTree>
    <p:extLst>
      <p:ext uri="{BB962C8B-B14F-4D97-AF65-F5344CB8AC3E}">
        <p14:creationId xmlns:p14="http://schemas.microsoft.com/office/powerpoint/2010/main" val="3429785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Red 1">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97B5AF6-E0BF-4698-904E-69E3440E60FF}"/>
              </a:ext>
            </a:extLst>
          </p:cNvPr>
          <p:cNvSpPr>
            <a:spLocks noGrp="1"/>
          </p:cNvSpPr>
          <p:nvPr>
            <p:ph type="ctrTitle" hasCustomPrompt="1"/>
          </p:nvPr>
        </p:nvSpPr>
        <p:spPr>
          <a:xfrm>
            <a:off x="640080" y="3383280"/>
            <a:ext cx="8037195" cy="1371600"/>
          </a:xfrm>
          <a:prstGeom prst="rect">
            <a:avLst/>
          </a:prstGeom>
        </p:spPr>
        <p:txBody>
          <a:bodyPr anchor="b"/>
          <a:lstStyle>
            <a:lvl1pPr algn="l">
              <a:defRPr sz="4200">
                <a:solidFill>
                  <a:schemeClr val="tx1"/>
                </a:solidFill>
              </a:defRPr>
            </a:lvl1pPr>
          </a:lstStyle>
          <a:p>
            <a:r>
              <a:rPr lang="en-US" dirty="0"/>
              <a:t>Section/divider title, 42pt bold,</a:t>
            </a:r>
            <a:br>
              <a:rPr lang="en-US" dirty="0"/>
            </a:br>
            <a:r>
              <a:rPr lang="en-US" dirty="0"/>
              <a:t>two line limit</a:t>
            </a:r>
          </a:p>
        </p:txBody>
      </p:sp>
      <p:pic>
        <p:nvPicPr>
          <p:cNvPr id="4" name="Picture 3">
            <a:extLst>
              <a:ext uri="{FF2B5EF4-FFF2-40B4-BE49-F238E27FC236}">
                <a16:creationId xmlns:a16="http://schemas.microsoft.com/office/drawing/2014/main" id="{385B63B5-9AAF-459D-8F06-41DD453B27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63365" y="8707"/>
            <a:ext cx="3325460" cy="6849293"/>
          </a:xfrm>
          <a:prstGeom prst="rect">
            <a:avLst/>
          </a:prstGeom>
        </p:spPr>
      </p:pic>
      <p:sp>
        <p:nvSpPr>
          <p:cNvPr id="5" name="Subtitle 2">
            <a:extLst>
              <a:ext uri="{FF2B5EF4-FFF2-40B4-BE49-F238E27FC236}">
                <a16:creationId xmlns:a16="http://schemas.microsoft.com/office/drawing/2014/main" id="{5BA2BD47-3DF5-48EC-941E-51EAF96AF5F6}"/>
              </a:ext>
            </a:extLst>
          </p:cNvPr>
          <p:cNvSpPr>
            <a:spLocks noGrp="1"/>
          </p:cNvSpPr>
          <p:nvPr>
            <p:ph type="subTitle" idx="1" hasCustomPrompt="1"/>
          </p:nvPr>
        </p:nvSpPr>
        <p:spPr>
          <a:xfrm>
            <a:off x="640080" y="5168580"/>
            <a:ext cx="8037195" cy="618270"/>
          </a:xfrm>
          <a:prstGeom prst="rect">
            <a:avLst/>
          </a:prstGeom>
        </p:spPr>
        <p:txBody>
          <a:bodyPr/>
          <a:lstStyle>
            <a:lvl1pPr marL="0" indent="0" algn="l">
              <a:buNone/>
              <a:defRPr sz="2400">
                <a:solidFill>
                  <a:schemeClr val="tx1"/>
                </a:solidFill>
                <a:latin typeface="Jacobs Chronos" panose="010B0603030503030204" pitchFamily="34" charset="0"/>
                <a:cs typeface="Jacobs Chronos" panose="010B0603030503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dirty="0"/>
              <a:t>O</a:t>
            </a:r>
            <a:r>
              <a:rPr lang="en-US" dirty="0" err="1"/>
              <a:t>ther</a:t>
            </a:r>
            <a:r>
              <a:rPr lang="en-US" dirty="0"/>
              <a:t> information, 24pt</a:t>
            </a:r>
          </a:p>
        </p:txBody>
      </p:sp>
    </p:spTree>
    <p:extLst>
      <p:ext uri="{BB962C8B-B14F-4D97-AF65-F5344CB8AC3E}">
        <p14:creationId xmlns:p14="http://schemas.microsoft.com/office/powerpoint/2010/main" val="1744647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 purple">
    <p:spTree>
      <p:nvGrpSpPr>
        <p:cNvPr id="1" name=""/>
        <p:cNvGrpSpPr/>
        <p:nvPr/>
      </p:nvGrpSpPr>
      <p:grpSpPr>
        <a:xfrm>
          <a:off x="0" y="0"/>
          <a:ext cx="0" cy="0"/>
          <a:chOff x="0" y="0"/>
          <a:chExt cx="0" cy="0"/>
        </a:xfrm>
      </p:grpSpPr>
      <p:sp>
        <p:nvSpPr>
          <p:cNvPr id="5" name="Rectangle 4"/>
          <p:cNvSpPr/>
          <p:nvPr userDrawn="1"/>
        </p:nvSpPr>
        <p:spPr>
          <a:xfrm>
            <a:off x="3" y="2"/>
            <a:ext cx="12191999" cy="6858001"/>
          </a:xfrm>
          <a:prstGeom prst="rect">
            <a:avLst/>
          </a:prstGeom>
          <a:solidFill>
            <a:srgbClr val="884C9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GB" sz="1800"/>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8857" t="53532"/>
          <a:stretch/>
        </p:blipFill>
        <p:spPr>
          <a:xfrm>
            <a:off x="0" y="1"/>
            <a:ext cx="9925664" cy="685800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41930" y="431802"/>
            <a:ext cx="2830159" cy="642881"/>
          </a:xfrm>
          <a:prstGeom prst="rect">
            <a:avLst/>
          </a:prstGeom>
        </p:spPr>
      </p:pic>
      <p:sp>
        <p:nvSpPr>
          <p:cNvPr id="2" name="Title 1"/>
          <p:cNvSpPr>
            <a:spLocks noGrp="1"/>
          </p:cNvSpPr>
          <p:nvPr userDrawn="1">
            <p:ph type="ctrTitle"/>
          </p:nvPr>
        </p:nvSpPr>
        <p:spPr>
          <a:xfrm>
            <a:off x="639481" y="3976162"/>
            <a:ext cx="10363200" cy="1470025"/>
          </a:xfrm>
          <a:prstGeom prst="rect">
            <a:avLst/>
          </a:prstGeom>
        </p:spPr>
        <p:txBody>
          <a:bodyPr lIns="121917" tIns="60958" rIns="121917" bIns="60958">
            <a:normAutofit/>
          </a:bodyPr>
          <a:lstStyle>
            <a:lvl1pPr algn="l">
              <a:defRPr sz="2800" spc="0" baseline="0">
                <a:solidFill>
                  <a:srgbClr val="F8F8F8"/>
                </a:solidFill>
              </a:defRPr>
            </a:lvl1pPr>
          </a:lstStyle>
          <a:p>
            <a:r>
              <a:rPr lang="en-US"/>
              <a:t>Click to edit Master title style</a:t>
            </a:r>
            <a:endParaRPr lang="en-GB" dirty="0"/>
          </a:p>
        </p:txBody>
      </p:sp>
      <p:sp>
        <p:nvSpPr>
          <p:cNvPr id="3" name="Subtitle 2"/>
          <p:cNvSpPr>
            <a:spLocks noGrp="1"/>
          </p:cNvSpPr>
          <p:nvPr userDrawn="1">
            <p:ph type="subTitle" idx="1"/>
          </p:nvPr>
        </p:nvSpPr>
        <p:spPr>
          <a:xfrm>
            <a:off x="639481" y="5445064"/>
            <a:ext cx="8534400" cy="714437"/>
          </a:xfrm>
        </p:spPr>
        <p:txBody>
          <a:bodyPr>
            <a:normAutofit/>
          </a:bodyPr>
          <a:lstStyle>
            <a:lvl1pPr marL="0" indent="0" algn="l">
              <a:buNone/>
              <a:defRPr sz="1800" spc="0" baseline="0">
                <a:solidFill>
                  <a:srgbClr val="F8F8F8"/>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5088003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Divider Blu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8B7805-C5DF-474A-A262-A5456C627F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3" y="56"/>
            <a:ext cx="8873910" cy="6857944"/>
          </a:xfrm>
          <a:prstGeom prst="rect">
            <a:avLst/>
          </a:prstGeom>
        </p:spPr>
      </p:pic>
      <p:sp>
        <p:nvSpPr>
          <p:cNvPr id="5" name="Rectangle 4">
            <a:extLst>
              <a:ext uri="{FF2B5EF4-FFF2-40B4-BE49-F238E27FC236}">
                <a16:creationId xmlns:a16="http://schemas.microsoft.com/office/drawing/2014/main" id="{C7C54FB5-545C-4233-9D06-B4B3C52DED50}"/>
              </a:ext>
            </a:extLst>
          </p:cNvPr>
          <p:cNvSpPr/>
          <p:nvPr userDrawn="1"/>
        </p:nvSpPr>
        <p:spPr>
          <a:xfrm>
            <a:off x="8869680" y="0"/>
            <a:ext cx="3063240" cy="6858000"/>
          </a:xfrm>
          <a:prstGeom prst="rect">
            <a:avLst/>
          </a:prstGeom>
          <a:solidFill>
            <a:srgbClr val="231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Rectangle 5">
            <a:extLst>
              <a:ext uri="{FF2B5EF4-FFF2-40B4-BE49-F238E27FC236}">
                <a16:creationId xmlns:a16="http://schemas.microsoft.com/office/drawing/2014/main" id="{AA9A9B0B-AE61-4C88-BE0F-088E67120268}"/>
              </a:ext>
            </a:extLst>
          </p:cNvPr>
          <p:cNvSpPr/>
          <p:nvPr userDrawn="1"/>
        </p:nvSpPr>
        <p:spPr>
          <a:xfrm>
            <a:off x="11887072" y="0"/>
            <a:ext cx="304927" cy="6858000"/>
          </a:xfrm>
          <a:prstGeom prst="rect">
            <a:avLst/>
          </a:prstGeom>
          <a:solidFill>
            <a:srgbClr val="00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B7F1B9FD-67E2-402A-A497-9C0BD1DFC0E9}"/>
              </a:ext>
            </a:extLst>
          </p:cNvPr>
          <p:cNvSpPr>
            <a:spLocks noGrp="1"/>
          </p:cNvSpPr>
          <p:nvPr userDrawn="1">
            <p:ph type="ctrTitle" hasCustomPrompt="1"/>
          </p:nvPr>
        </p:nvSpPr>
        <p:spPr>
          <a:xfrm>
            <a:off x="640080" y="2465828"/>
            <a:ext cx="7970521" cy="1371600"/>
          </a:xfrm>
          <a:prstGeom prst="rect">
            <a:avLst/>
          </a:prstGeom>
        </p:spPr>
        <p:txBody>
          <a:bodyPr anchor="b"/>
          <a:lstStyle>
            <a:lvl1pPr algn="l">
              <a:defRPr sz="4200">
                <a:solidFill>
                  <a:schemeClr val="bg1"/>
                </a:solidFill>
              </a:defRPr>
            </a:lvl1pPr>
          </a:lstStyle>
          <a:p>
            <a:r>
              <a:rPr lang="en-US" dirty="0"/>
              <a:t>Section/divider title, 42pt bold,</a:t>
            </a:r>
            <a:br>
              <a:rPr lang="en-US" dirty="0"/>
            </a:br>
            <a:r>
              <a:rPr lang="en-US" dirty="0"/>
              <a:t>two line limit</a:t>
            </a:r>
          </a:p>
        </p:txBody>
      </p:sp>
      <p:sp>
        <p:nvSpPr>
          <p:cNvPr id="8" name="Subtitle 2">
            <a:extLst>
              <a:ext uri="{FF2B5EF4-FFF2-40B4-BE49-F238E27FC236}">
                <a16:creationId xmlns:a16="http://schemas.microsoft.com/office/drawing/2014/main" id="{E0F38626-826F-4A04-BBCA-F4F056D65FE8}"/>
              </a:ext>
            </a:extLst>
          </p:cNvPr>
          <p:cNvSpPr>
            <a:spLocks noGrp="1"/>
          </p:cNvSpPr>
          <p:nvPr userDrawn="1">
            <p:ph type="subTitle" idx="1" hasCustomPrompt="1"/>
          </p:nvPr>
        </p:nvSpPr>
        <p:spPr>
          <a:xfrm>
            <a:off x="640080" y="4218669"/>
            <a:ext cx="7970522" cy="618270"/>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 light</a:t>
            </a:r>
          </a:p>
        </p:txBody>
      </p:sp>
    </p:spTree>
    <p:extLst>
      <p:ext uri="{BB962C8B-B14F-4D97-AF65-F5344CB8AC3E}">
        <p14:creationId xmlns:p14="http://schemas.microsoft.com/office/powerpoint/2010/main" val="21926359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genda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Agenda	</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E465AAE8-1348-4C39-A60F-D29A796686F0}"/>
              </a:ext>
            </a:extLst>
          </p:cNvPr>
          <p:cNvSpPr>
            <a:spLocks noGrp="1"/>
          </p:cNvSpPr>
          <p:nvPr>
            <p:ph type="body" sz="quarter" idx="12" hasCustomPrompt="1"/>
          </p:nvPr>
        </p:nvSpPr>
        <p:spPr>
          <a:xfrm>
            <a:off x="319723" y="1243013"/>
            <a:ext cx="11521440" cy="4935537"/>
          </a:xfrm>
        </p:spPr>
        <p:txBody>
          <a:bodyPr/>
          <a:lstStyle>
            <a:lvl1pPr marL="0" indent="-360000">
              <a:buFont typeface="+mj-lt"/>
              <a:buAutoNum type="arabicPeriod"/>
              <a:defRPr b="1"/>
            </a:lvl1pPr>
            <a:lvl2pPr marL="720000" indent="-360000">
              <a:buFont typeface="+mj-lt"/>
              <a:buAutoNum type="arabicPeriod"/>
              <a:defRPr/>
            </a:lvl2pPr>
            <a:lvl3pPr marL="1080000" indent="-360000">
              <a:buFont typeface="+mj-lt"/>
              <a:buAutoNum type="arabicPeriod"/>
              <a:defRPr/>
            </a:lvl3pPr>
            <a:lvl4pPr marL="1440000" indent="-360000">
              <a:buFont typeface="+mj-lt"/>
              <a:buAutoNum type="arabicPeriod"/>
              <a:defRPr/>
            </a:lvl4pPr>
            <a:lvl5pPr marL="1800000" indent="-360000">
              <a:buFont typeface="+mj-lt"/>
              <a:buAutoNum type="arabicPeriod"/>
              <a:defRPr/>
            </a:lvl5pPr>
          </a:lstStyle>
          <a:p>
            <a:pPr lvl="0"/>
            <a:r>
              <a:rPr lang="en-US" dirty="0"/>
              <a:t>Numbered list, 24pt bold</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5" name="Straight Connector 14">
            <a:extLst>
              <a:ext uri="{FF2B5EF4-FFF2-40B4-BE49-F238E27FC236}">
                <a16:creationId xmlns:a16="http://schemas.microsoft.com/office/drawing/2014/main" id="{197C72B8-85D1-40F1-943D-22DB1FC9F4C8}"/>
              </a:ext>
            </a:extLst>
          </p:cNvPr>
          <p:cNvCxnSpPr/>
          <p:nvPr userDrawn="1"/>
        </p:nvCxnSpPr>
        <p:spPr>
          <a:xfrm>
            <a:off x="320040" y="6217920"/>
            <a:ext cx="1152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Footer Placeholder 3">
            <a:extLst>
              <a:ext uri="{FF2B5EF4-FFF2-40B4-BE49-F238E27FC236}">
                <a16:creationId xmlns:a16="http://schemas.microsoft.com/office/drawing/2014/main" id="{DBAADC93-EE37-464D-AFD2-8DA8A8279D0E}"/>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3969363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genda Blac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Agenda	</a:t>
            </a:r>
          </a:p>
        </p:txBody>
      </p:sp>
      <p:sp>
        <p:nvSpPr>
          <p:cNvPr id="3" name="Footer Placeholder 2">
            <a:extLst>
              <a:ext uri="{FF2B5EF4-FFF2-40B4-BE49-F238E27FC236}">
                <a16:creationId xmlns:a16="http://schemas.microsoft.com/office/drawing/2014/main" id="{FF68160C-305B-4527-8177-840ACDC9C05D}"/>
              </a:ext>
            </a:extLst>
          </p:cNvPr>
          <p:cNvSpPr>
            <a:spLocks noGrp="1"/>
          </p:cNvSpPr>
          <p:nvPr>
            <p:ph type="ftr" sz="quarter" idx="10"/>
          </p:nvPr>
        </p:nvSpPr>
        <p:spPr>
          <a:xfrm>
            <a:off x="9281159" y="6309360"/>
            <a:ext cx="2560320" cy="274320"/>
          </a:xfrm>
          <a:prstGeom prst="rect">
            <a:avLst/>
          </a:prstGeom>
        </p:spPr>
        <p:txBody>
          <a:bodyPr/>
          <a:lstStyle>
            <a:lvl1pPr>
              <a:defRPr/>
            </a:lvl1pPr>
          </a:lstStyle>
          <a:p>
            <a:r>
              <a:rPr lang="en-AU" dirty="0"/>
              <a:t>©Jacobs 2021</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E465AAE8-1348-4C39-A60F-D29A796686F0}"/>
              </a:ext>
            </a:extLst>
          </p:cNvPr>
          <p:cNvSpPr>
            <a:spLocks noGrp="1"/>
          </p:cNvSpPr>
          <p:nvPr>
            <p:ph type="body" sz="quarter" idx="12" hasCustomPrompt="1"/>
          </p:nvPr>
        </p:nvSpPr>
        <p:spPr>
          <a:xfrm>
            <a:off x="319723" y="1243013"/>
            <a:ext cx="11521440" cy="4935537"/>
          </a:xfrm>
        </p:spPr>
        <p:txBody>
          <a:bodyPr/>
          <a:lstStyle>
            <a:lvl1pPr marL="0" indent="-360000">
              <a:buFont typeface="+mj-lt"/>
              <a:buAutoNum type="arabicPeriod"/>
              <a:defRPr b="1"/>
            </a:lvl1pPr>
            <a:lvl2pPr marL="720000" indent="-360000">
              <a:buFont typeface="+mj-lt"/>
              <a:buAutoNum type="arabicPeriod"/>
              <a:defRPr/>
            </a:lvl2pPr>
            <a:lvl3pPr marL="1080000" indent="-360000">
              <a:buFont typeface="+mj-lt"/>
              <a:buAutoNum type="arabicPeriod"/>
              <a:defRPr/>
            </a:lvl3pPr>
            <a:lvl4pPr marL="1440000" indent="-360000">
              <a:buFont typeface="+mj-lt"/>
              <a:buAutoNum type="arabicPeriod"/>
              <a:defRPr/>
            </a:lvl4pPr>
            <a:lvl5pPr marL="1800000" indent="-360000">
              <a:buFont typeface="+mj-lt"/>
              <a:buAutoNum type="arabicPeriod"/>
              <a:defRPr/>
            </a:lvl5pPr>
          </a:lstStyle>
          <a:p>
            <a:pPr lvl="0"/>
            <a:r>
              <a:rPr lang="en-US" dirty="0"/>
              <a:t>Numbered list, 24pt bold</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5" name="Straight Connector 14">
            <a:extLst>
              <a:ext uri="{FF2B5EF4-FFF2-40B4-BE49-F238E27FC236}">
                <a16:creationId xmlns:a16="http://schemas.microsoft.com/office/drawing/2014/main" id="{197C72B8-85D1-40F1-943D-22DB1FC9F4C8}"/>
              </a:ext>
            </a:extLst>
          </p:cNvPr>
          <p:cNvCxnSpPr/>
          <p:nvPr userDrawn="1"/>
        </p:nvCxnSpPr>
        <p:spPr>
          <a:xfrm>
            <a:off x="320040" y="6217920"/>
            <a:ext cx="1152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9782427"/>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Color Blu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cxnSp>
        <p:nvCxnSpPr>
          <p:cNvPr id="15" name="Straight Connector 14">
            <a:extLst>
              <a:ext uri="{FF2B5EF4-FFF2-40B4-BE49-F238E27FC236}">
                <a16:creationId xmlns:a16="http://schemas.microsoft.com/office/drawing/2014/main" id="{197C72B8-85D1-40F1-943D-22DB1FC9F4C8}"/>
              </a:ext>
            </a:extLst>
          </p:cNvPr>
          <p:cNvCxnSpPr/>
          <p:nvPr userDrawn="1"/>
        </p:nvCxnSpPr>
        <p:spPr>
          <a:xfrm>
            <a:off x="320040" y="6217920"/>
            <a:ext cx="1152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3">
            <a:extLst>
              <a:ext uri="{FF2B5EF4-FFF2-40B4-BE49-F238E27FC236}">
                <a16:creationId xmlns:a16="http://schemas.microsoft.com/office/drawing/2014/main" id="{FC504A2D-EBE1-4848-A939-CC44403D1D7E}"/>
              </a:ext>
            </a:extLst>
          </p:cNvPr>
          <p:cNvSpPr>
            <a:spLocks noGrp="1"/>
          </p:cNvSpPr>
          <p:nvPr>
            <p:ph sz="half" idx="2" hasCustomPrompt="1"/>
          </p:nvPr>
        </p:nvSpPr>
        <p:spPr>
          <a:xfrm>
            <a:off x="4507865" y="1126874"/>
            <a:ext cx="7680960" cy="5120640"/>
          </a:xfrm>
          <a:prstGeom prst="rect">
            <a:avLst/>
          </a:prstGeom>
          <a:solidFill>
            <a:srgbClr val="0A7DFF"/>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indent="-27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8" name="Rectangle 7">
            <a:extLst>
              <a:ext uri="{FF2B5EF4-FFF2-40B4-BE49-F238E27FC236}">
                <a16:creationId xmlns:a16="http://schemas.microsoft.com/office/drawing/2014/main" id="{2BE5D50F-9DD7-47F6-A0EF-8386381565D4}"/>
              </a:ext>
            </a:extLst>
          </p:cNvPr>
          <p:cNvSpPr/>
          <p:nvPr userDrawn="1"/>
        </p:nvSpPr>
        <p:spPr>
          <a:xfrm>
            <a:off x="0" y="1126875"/>
            <a:ext cx="320040" cy="5120640"/>
          </a:xfrm>
          <a:prstGeom prst="rect">
            <a:avLst/>
          </a:prstGeom>
          <a:solidFill>
            <a:srgbClr val="00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3">
            <a:extLst>
              <a:ext uri="{FF2B5EF4-FFF2-40B4-BE49-F238E27FC236}">
                <a16:creationId xmlns:a16="http://schemas.microsoft.com/office/drawing/2014/main" id="{C8C33CEE-DFF7-48E6-BEEE-CAF0B01795ED}"/>
              </a:ext>
            </a:extLst>
          </p:cNvPr>
          <p:cNvSpPr>
            <a:spLocks noGrp="1"/>
          </p:cNvSpPr>
          <p:nvPr>
            <p:ph sz="half" idx="14" hasCustomPrompt="1"/>
          </p:nvPr>
        </p:nvSpPr>
        <p:spPr>
          <a:xfrm>
            <a:off x="320040" y="1126874"/>
            <a:ext cx="4187825" cy="5120640"/>
          </a:xfrm>
          <a:prstGeom prst="rect">
            <a:avLst/>
          </a:prstGeom>
          <a:solidFill>
            <a:schemeClr val="tx1"/>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indent="-27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10" name="Footer Placeholder 3">
            <a:extLst>
              <a:ext uri="{FF2B5EF4-FFF2-40B4-BE49-F238E27FC236}">
                <a16:creationId xmlns:a16="http://schemas.microsoft.com/office/drawing/2014/main" id="{20B95C9C-34AC-44FA-A8E4-CF51D6330E8D}"/>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1151133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Color Purp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B0A4D-9D56-4165-9557-720F54732398}"/>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CF3520F3-3961-47F8-84D9-B22A176EF1C0}"/>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Content Placeholder 3">
            <a:extLst>
              <a:ext uri="{FF2B5EF4-FFF2-40B4-BE49-F238E27FC236}">
                <a16:creationId xmlns:a16="http://schemas.microsoft.com/office/drawing/2014/main" id="{3C76AA32-E79B-4A13-ABCB-448991E1E50C}"/>
              </a:ext>
            </a:extLst>
          </p:cNvPr>
          <p:cNvSpPr>
            <a:spLocks noGrp="1"/>
          </p:cNvSpPr>
          <p:nvPr>
            <p:ph sz="half" idx="2" hasCustomPrompt="1"/>
          </p:nvPr>
        </p:nvSpPr>
        <p:spPr>
          <a:xfrm>
            <a:off x="4507865" y="1126874"/>
            <a:ext cx="7680960" cy="5120640"/>
          </a:xfrm>
          <a:prstGeom prst="rect">
            <a:avLst/>
          </a:prstGeom>
          <a:solidFill>
            <a:srgbClr val="A800A8"/>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indent="-27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6" name="Rectangle 5">
            <a:extLst>
              <a:ext uri="{FF2B5EF4-FFF2-40B4-BE49-F238E27FC236}">
                <a16:creationId xmlns:a16="http://schemas.microsoft.com/office/drawing/2014/main" id="{00ABDB4F-3DD5-44CE-9C04-358B614283A0}"/>
              </a:ext>
            </a:extLst>
          </p:cNvPr>
          <p:cNvSpPr/>
          <p:nvPr userDrawn="1"/>
        </p:nvSpPr>
        <p:spPr>
          <a:xfrm>
            <a:off x="0" y="1126875"/>
            <a:ext cx="320040" cy="5120640"/>
          </a:xfrm>
          <a:prstGeom prst="rect">
            <a:avLst/>
          </a:prstGeom>
          <a:solidFill>
            <a:srgbClr val="460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a:extLst>
              <a:ext uri="{FF2B5EF4-FFF2-40B4-BE49-F238E27FC236}">
                <a16:creationId xmlns:a16="http://schemas.microsoft.com/office/drawing/2014/main" id="{CFF4907C-EF3B-471C-966C-612D3AD81A6F}"/>
              </a:ext>
            </a:extLst>
          </p:cNvPr>
          <p:cNvSpPr>
            <a:spLocks noGrp="1"/>
          </p:cNvSpPr>
          <p:nvPr>
            <p:ph sz="half" idx="14" hasCustomPrompt="1"/>
          </p:nvPr>
        </p:nvSpPr>
        <p:spPr>
          <a:xfrm>
            <a:off x="320040" y="1126874"/>
            <a:ext cx="4187825" cy="5120640"/>
          </a:xfrm>
          <a:prstGeom prst="rect">
            <a:avLst/>
          </a:prstGeom>
          <a:solidFill>
            <a:schemeClr val="tx2"/>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indent="-27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8" name="Footer Placeholder 3">
            <a:extLst>
              <a:ext uri="{FF2B5EF4-FFF2-40B4-BE49-F238E27FC236}">
                <a16:creationId xmlns:a16="http://schemas.microsoft.com/office/drawing/2014/main" id="{698D5DA3-D2E9-4597-BB1A-B05A179D12A8}"/>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1909523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Color Red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7546C-AA31-44C6-A507-C4CCC4BDC186}"/>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AA9F4050-7218-460E-803D-CA5CD58AF317}"/>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Rectangle 4">
            <a:extLst>
              <a:ext uri="{FF2B5EF4-FFF2-40B4-BE49-F238E27FC236}">
                <a16:creationId xmlns:a16="http://schemas.microsoft.com/office/drawing/2014/main" id="{19F47226-DC19-4F60-8DE3-956E7F034FCF}"/>
              </a:ext>
            </a:extLst>
          </p:cNvPr>
          <p:cNvSpPr/>
          <p:nvPr userDrawn="1"/>
        </p:nvSpPr>
        <p:spPr>
          <a:xfrm>
            <a:off x="0" y="1126875"/>
            <a:ext cx="320040" cy="5120640"/>
          </a:xfrm>
          <a:prstGeom prst="rect">
            <a:avLst/>
          </a:prstGeom>
          <a:solidFill>
            <a:srgbClr val="690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3">
            <a:extLst>
              <a:ext uri="{FF2B5EF4-FFF2-40B4-BE49-F238E27FC236}">
                <a16:creationId xmlns:a16="http://schemas.microsoft.com/office/drawing/2014/main" id="{5E59097B-AE21-45C2-8D52-AC080C2CC0EB}"/>
              </a:ext>
            </a:extLst>
          </p:cNvPr>
          <p:cNvSpPr>
            <a:spLocks noGrp="1"/>
          </p:cNvSpPr>
          <p:nvPr>
            <p:ph sz="half" idx="2" hasCustomPrompt="1"/>
          </p:nvPr>
        </p:nvSpPr>
        <p:spPr>
          <a:xfrm>
            <a:off x="4507865" y="1126874"/>
            <a:ext cx="7680960" cy="5120640"/>
          </a:xfrm>
          <a:prstGeom prst="rect">
            <a:avLst/>
          </a:prstGeom>
          <a:solidFill>
            <a:srgbClr val="FF465F"/>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indent="-27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7" name="Content Placeholder 3">
            <a:extLst>
              <a:ext uri="{FF2B5EF4-FFF2-40B4-BE49-F238E27FC236}">
                <a16:creationId xmlns:a16="http://schemas.microsoft.com/office/drawing/2014/main" id="{B5A0D3E8-6D4F-477B-AE8B-98BA0E478BD1}"/>
              </a:ext>
            </a:extLst>
          </p:cNvPr>
          <p:cNvSpPr>
            <a:spLocks noGrp="1"/>
          </p:cNvSpPr>
          <p:nvPr>
            <p:ph sz="half" idx="14" hasCustomPrompt="1"/>
          </p:nvPr>
        </p:nvSpPr>
        <p:spPr>
          <a:xfrm>
            <a:off x="320040" y="1126874"/>
            <a:ext cx="4187825" cy="5120640"/>
          </a:xfrm>
          <a:prstGeom prst="rect">
            <a:avLst/>
          </a:prstGeom>
          <a:solidFill>
            <a:schemeClr val="tx2"/>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indent="-27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8" name="Footer Placeholder 3">
            <a:extLst>
              <a:ext uri="{FF2B5EF4-FFF2-40B4-BE49-F238E27FC236}">
                <a16:creationId xmlns:a16="http://schemas.microsoft.com/office/drawing/2014/main" id="{E7C86CBB-FC51-4D69-8B54-2CF66DA442AC}"/>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0887247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Color Yellow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92E1D-868C-4F82-A8F2-29C589BEB913}"/>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4DB6E415-43F8-4322-AECB-A83D59AA4CD8}"/>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Rectangle 4">
            <a:extLst>
              <a:ext uri="{FF2B5EF4-FFF2-40B4-BE49-F238E27FC236}">
                <a16:creationId xmlns:a16="http://schemas.microsoft.com/office/drawing/2014/main" id="{584ED94D-E337-425D-AC8A-55AFCB83D678}"/>
              </a:ext>
            </a:extLst>
          </p:cNvPr>
          <p:cNvSpPr/>
          <p:nvPr userDrawn="1"/>
        </p:nvSpPr>
        <p:spPr>
          <a:xfrm>
            <a:off x="0" y="1126875"/>
            <a:ext cx="320040" cy="5120640"/>
          </a:xfrm>
          <a:prstGeom prst="rect">
            <a:avLst/>
          </a:prstGeom>
          <a:solidFill>
            <a:srgbClr val="A04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3">
            <a:extLst>
              <a:ext uri="{FF2B5EF4-FFF2-40B4-BE49-F238E27FC236}">
                <a16:creationId xmlns:a16="http://schemas.microsoft.com/office/drawing/2014/main" id="{0B5BD8DB-25C6-49DC-AEF6-1471B8490B45}"/>
              </a:ext>
            </a:extLst>
          </p:cNvPr>
          <p:cNvSpPr>
            <a:spLocks noGrp="1"/>
          </p:cNvSpPr>
          <p:nvPr>
            <p:ph sz="half" idx="2" hasCustomPrompt="1"/>
          </p:nvPr>
        </p:nvSpPr>
        <p:spPr>
          <a:xfrm>
            <a:off x="4507865" y="1126874"/>
            <a:ext cx="7680960" cy="5120640"/>
          </a:xfrm>
          <a:prstGeom prst="rect">
            <a:avLst/>
          </a:prstGeom>
          <a:solidFill>
            <a:srgbClr val="FFB41E"/>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indent="-27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7" name="Content Placeholder 3">
            <a:extLst>
              <a:ext uri="{FF2B5EF4-FFF2-40B4-BE49-F238E27FC236}">
                <a16:creationId xmlns:a16="http://schemas.microsoft.com/office/drawing/2014/main" id="{74E1538C-9B5E-4081-90C6-83F733F393E5}"/>
              </a:ext>
            </a:extLst>
          </p:cNvPr>
          <p:cNvSpPr>
            <a:spLocks noGrp="1"/>
          </p:cNvSpPr>
          <p:nvPr>
            <p:ph sz="half" idx="14" hasCustomPrompt="1"/>
          </p:nvPr>
        </p:nvSpPr>
        <p:spPr>
          <a:xfrm>
            <a:off x="320040" y="1126874"/>
            <a:ext cx="4187825" cy="5120640"/>
          </a:xfrm>
          <a:prstGeom prst="rect">
            <a:avLst/>
          </a:prstGeom>
          <a:solidFill>
            <a:schemeClr val="tx2"/>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indent="-27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8" name="Footer Placeholder 3">
            <a:extLst>
              <a:ext uri="{FF2B5EF4-FFF2-40B4-BE49-F238E27FC236}">
                <a16:creationId xmlns:a16="http://schemas.microsoft.com/office/drawing/2014/main" id="{C107F270-32DF-499F-ABFF-25CF0D825FC6}"/>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8431853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Color Green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C635E-CB0F-4086-87A1-AD36DB2A18E7}"/>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442F51AF-CEB8-4779-8C78-CE079FBBB69C}"/>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Rectangle 4">
            <a:extLst>
              <a:ext uri="{FF2B5EF4-FFF2-40B4-BE49-F238E27FC236}">
                <a16:creationId xmlns:a16="http://schemas.microsoft.com/office/drawing/2014/main" id="{355AD2E3-0CC0-461B-9591-CD4119DAA857}"/>
              </a:ext>
            </a:extLst>
          </p:cNvPr>
          <p:cNvSpPr/>
          <p:nvPr userDrawn="1"/>
        </p:nvSpPr>
        <p:spPr>
          <a:xfrm>
            <a:off x="0" y="1126874"/>
            <a:ext cx="320040" cy="5120640"/>
          </a:xfrm>
          <a:prstGeom prst="rect">
            <a:avLst/>
          </a:prstGeom>
          <a:solidFill>
            <a:srgbClr val="003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3">
            <a:extLst>
              <a:ext uri="{FF2B5EF4-FFF2-40B4-BE49-F238E27FC236}">
                <a16:creationId xmlns:a16="http://schemas.microsoft.com/office/drawing/2014/main" id="{9BA9E910-13C2-428E-BF6D-B95C99E2AD0C}"/>
              </a:ext>
            </a:extLst>
          </p:cNvPr>
          <p:cNvSpPr>
            <a:spLocks noGrp="1"/>
          </p:cNvSpPr>
          <p:nvPr>
            <p:ph sz="half" idx="2" hasCustomPrompt="1"/>
          </p:nvPr>
        </p:nvSpPr>
        <p:spPr>
          <a:xfrm>
            <a:off x="4507865" y="1126874"/>
            <a:ext cx="7680960" cy="5120640"/>
          </a:xfrm>
          <a:prstGeom prst="rect">
            <a:avLst/>
          </a:prstGeom>
          <a:solidFill>
            <a:srgbClr val="0AD287"/>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indent="-27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7" name="Content Placeholder 3">
            <a:extLst>
              <a:ext uri="{FF2B5EF4-FFF2-40B4-BE49-F238E27FC236}">
                <a16:creationId xmlns:a16="http://schemas.microsoft.com/office/drawing/2014/main" id="{E990F653-4E00-43A3-9411-6A823C5405FF}"/>
              </a:ext>
            </a:extLst>
          </p:cNvPr>
          <p:cNvSpPr>
            <a:spLocks noGrp="1"/>
          </p:cNvSpPr>
          <p:nvPr>
            <p:ph sz="half" idx="14" hasCustomPrompt="1"/>
          </p:nvPr>
        </p:nvSpPr>
        <p:spPr>
          <a:xfrm>
            <a:off x="320040" y="1126874"/>
            <a:ext cx="4187825" cy="5120640"/>
          </a:xfrm>
          <a:prstGeom prst="rect">
            <a:avLst/>
          </a:prstGeom>
          <a:solidFill>
            <a:schemeClr val="tx2"/>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indent="-27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8" name="Footer Placeholder 3">
            <a:extLst>
              <a:ext uri="{FF2B5EF4-FFF2-40B4-BE49-F238E27FC236}">
                <a16:creationId xmlns:a16="http://schemas.microsoft.com/office/drawing/2014/main" id="{D051DBD6-3C90-4715-BC42-7D2EB322A901}"/>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2725505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Color Blu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FD5E2-63E9-49EB-9EF8-CA6A2C7CC5B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3B84AB0C-EABC-4723-A915-C9C6EFC44778}"/>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Content Placeholder 3">
            <a:extLst>
              <a:ext uri="{FF2B5EF4-FFF2-40B4-BE49-F238E27FC236}">
                <a16:creationId xmlns:a16="http://schemas.microsoft.com/office/drawing/2014/main" id="{586041AF-17A7-463E-9F1D-C835D32D9322}"/>
              </a:ext>
            </a:extLst>
          </p:cNvPr>
          <p:cNvSpPr>
            <a:spLocks noGrp="1"/>
          </p:cNvSpPr>
          <p:nvPr>
            <p:ph sz="half" idx="2" hasCustomPrompt="1"/>
          </p:nvPr>
        </p:nvSpPr>
        <p:spPr>
          <a:xfrm>
            <a:off x="4480560" y="1126874"/>
            <a:ext cx="7708265" cy="5120640"/>
          </a:xfrm>
          <a:prstGeom prst="rect">
            <a:avLst/>
          </a:prstGeom>
          <a:solidFill>
            <a:srgbClr val="0A7DFF"/>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6" name="Picture Placeholder 2">
            <a:extLst>
              <a:ext uri="{FF2B5EF4-FFF2-40B4-BE49-F238E27FC236}">
                <a16:creationId xmlns:a16="http://schemas.microsoft.com/office/drawing/2014/main" id="{0CDA937F-3403-4E46-A4EC-D61BB036BFC4}"/>
              </a:ext>
            </a:extLst>
          </p:cNvPr>
          <p:cNvSpPr>
            <a:spLocks noGrp="1"/>
          </p:cNvSpPr>
          <p:nvPr>
            <p:ph type="pic" sz="quarter" idx="14" hasCustomPrompt="1"/>
          </p:nvPr>
        </p:nvSpPr>
        <p:spPr>
          <a:xfrm>
            <a:off x="320040" y="1126875"/>
            <a:ext cx="4160520" cy="5120640"/>
          </a:xfrm>
          <a:prstGeom prst="rect">
            <a:avLst/>
          </a:prstGeom>
          <a:solidFill>
            <a:srgbClr val="BFBFBF"/>
          </a:solidFill>
        </p:spPr>
        <p:txBody>
          <a:bodyPr lIns="182880" tIns="182880" rIns="182880"/>
          <a:lstStyle>
            <a:lvl1pPr marL="0" indent="0" algn="l">
              <a:buFontTx/>
              <a:buNone/>
              <a:defRPr sz="1400" b="0"/>
            </a:lvl1pPr>
          </a:lstStyle>
          <a:p>
            <a:r>
              <a:rPr lang="en-US" dirty="0"/>
              <a:t>Drag picture to placeholder or click icon to add, then send to back</a:t>
            </a:r>
          </a:p>
        </p:txBody>
      </p:sp>
      <p:sp>
        <p:nvSpPr>
          <p:cNvPr id="7" name="Rectangle 6">
            <a:extLst>
              <a:ext uri="{FF2B5EF4-FFF2-40B4-BE49-F238E27FC236}">
                <a16:creationId xmlns:a16="http://schemas.microsoft.com/office/drawing/2014/main" id="{D469B429-4EA4-4324-98F3-F2CE44002BCE}"/>
              </a:ext>
            </a:extLst>
          </p:cNvPr>
          <p:cNvSpPr/>
          <p:nvPr userDrawn="1"/>
        </p:nvSpPr>
        <p:spPr>
          <a:xfrm>
            <a:off x="0" y="1126875"/>
            <a:ext cx="320040" cy="5120640"/>
          </a:xfrm>
          <a:prstGeom prst="rect">
            <a:avLst/>
          </a:prstGeom>
          <a:solidFill>
            <a:srgbClr val="00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3">
            <a:extLst>
              <a:ext uri="{FF2B5EF4-FFF2-40B4-BE49-F238E27FC236}">
                <a16:creationId xmlns:a16="http://schemas.microsoft.com/office/drawing/2014/main" id="{61E7D082-7FD0-4B91-9B9B-1E296DE5A31C}"/>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444303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Yellow 1">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CB85CC7-27E3-4E49-BBC0-3FC5122DDBE4}"/>
              </a:ext>
            </a:extLst>
          </p:cNvPr>
          <p:cNvSpPr>
            <a:spLocks noGrp="1"/>
          </p:cNvSpPr>
          <p:nvPr>
            <p:ph type="ctrTitle" hasCustomPrompt="1"/>
          </p:nvPr>
        </p:nvSpPr>
        <p:spPr>
          <a:xfrm>
            <a:off x="640080" y="3383280"/>
            <a:ext cx="7999095" cy="1371600"/>
          </a:xfrm>
          <a:prstGeom prst="rect">
            <a:avLst/>
          </a:prstGeom>
        </p:spPr>
        <p:txBody>
          <a:bodyPr anchor="b"/>
          <a:lstStyle>
            <a:lvl1pPr algn="l">
              <a:defRPr sz="4200">
                <a:solidFill>
                  <a:schemeClr val="tx1"/>
                </a:solidFill>
              </a:defRPr>
            </a:lvl1pPr>
          </a:lstStyle>
          <a:p>
            <a:r>
              <a:rPr lang="en-US" dirty="0"/>
              <a:t>Section/divider title, 42pt bold,</a:t>
            </a:r>
            <a:br>
              <a:rPr lang="en-US" dirty="0"/>
            </a:br>
            <a:r>
              <a:rPr lang="en-US" dirty="0"/>
              <a:t>two line limit</a:t>
            </a:r>
          </a:p>
        </p:txBody>
      </p:sp>
      <p:pic>
        <p:nvPicPr>
          <p:cNvPr id="4" name="Picture 3">
            <a:extLst>
              <a:ext uri="{FF2B5EF4-FFF2-40B4-BE49-F238E27FC236}">
                <a16:creationId xmlns:a16="http://schemas.microsoft.com/office/drawing/2014/main" id="{84AB34F3-2E10-44C6-94FF-D6C1FD0CD4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63365" y="8707"/>
            <a:ext cx="3325460" cy="6849293"/>
          </a:xfrm>
          <a:prstGeom prst="rect">
            <a:avLst/>
          </a:prstGeom>
        </p:spPr>
      </p:pic>
      <p:sp>
        <p:nvSpPr>
          <p:cNvPr id="5" name="Subtitle 2">
            <a:extLst>
              <a:ext uri="{FF2B5EF4-FFF2-40B4-BE49-F238E27FC236}">
                <a16:creationId xmlns:a16="http://schemas.microsoft.com/office/drawing/2014/main" id="{52020565-85B0-488F-8894-E88098A94A30}"/>
              </a:ext>
            </a:extLst>
          </p:cNvPr>
          <p:cNvSpPr>
            <a:spLocks noGrp="1"/>
          </p:cNvSpPr>
          <p:nvPr>
            <p:ph type="subTitle" idx="1" hasCustomPrompt="1"/>
          </p:nvPr>
        </p:nvSpPr>
        <p:spPr>
          <a:xfrm>
            <a:off x="640080" y="5168580"/>
            <a:ext cx="7999095" cy="618270"/>
          </a:xfrm>
          <a:prstGeom prst="rect">
            <a:avLst/>
          </a:prstGeom>
        </p:spPr>
        <p:txBody>
          <a:bodyPr/>
          <a:lstStyle>
            <a:lvl1pPr marL="0" indent="0" algn="l">
              <a:buNone/>
              <a:defRPr sz="2400">
                <a:solidFill>
                  <a:schemeClr val="tx1"/>
                </a:solidFill>
                <a:latin typeface="Jacobs Chronos" panose="010B0603030503030204" pitchFamily="34" charset="0"/>
                <a:cs typeface="Jacobs Chronos" panose="010B0603030503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a:t>
            </a:r>
          </a:p>
        </p:txBody>
      </p:sp>
    </p:spTree>
    <p:extLst>
      <p:ext uri="{BB962C8B-B14F-4D97-AF65-F5344CB8AC3E}">
        <p14:creationId xmlns:p14="http://schemas.microsoft.com/office/powerpoint/2010/main" val="18523496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Color Purp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19CA5-E1E3-4DB6-987E-D2FF667FE0F9}"/>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56B9D949-A09D-49F8-9ACF-68B06C86CF2A}"/>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Picture Placeholder 2">
            <a:extLst>
              <a:ext uri="{FF2B5EF4-FFF2-40B4-BE49-F238E27FC236}">
                <a16:creationId xmlns:a16="http://schemas.microsoft.com/office/drawing/2014/main" id="{315A8474-E176-4064-AE81-2664A9BCD870}"/>
              </a:ext>
            </a:extLst>
          </p:cNvPr>
          <p:cNvSpPr>
            <a:spLocks noGrp="1"/>
          </p:cNvSpPr>
          <p:nvPr>
            <p:ph type="pic" sz="quarter" idx="14" hasCustomPrompt="1"/>
          </p:nvPr>
        </p:nvSpPr>
        <p:spPr>
          <a:xfrm>
            <a:off x="320039" y="1126875"/>
            <a:ext cx="4187825" cy="5120640"/>
          </a:xfrm>
          <a:prstGeom prst="rect">
            <a:avLst/>
          </a:prstGeom>
          <a:solidFill>
            <a:srgbClr val="BFBFBF"/>
          </a:solidFill>
        </p:spPr>
        <p:txBody>
          <a:bodyPr lIns="182880" tIns="182880" rIns="182880"/>
          <a:lstStyle>
            <a:lvl1pPr marL="0" indent="0" algn="l">
              <a:buFontTx/>
              <a:buNone/>
              <a:defRPr sz="1400" b="0"/>
            </a:lvl1pPr>
          </a:lstStyle>
          <a:p>
            <a:r>
              <a:rPr lang="en-US" dirty="0"/>
              <a:t>Drag picture to placeholder or click icon to add, then send to back</a:t>
            </a:r>
          </a:p>
        </p:txBody>
      </p:sp>
      <p:sp>
        <p:nvSpPr>
          <p:cNvPr id="6" name="Rectangle 5">
            <a:extLst>
              <a:ext uri="{FF2B5EF4-FFF2-40B4-BE49-F238E27FC236}">
                <a16:creationId xmlns:a16="http://schemas.microsoft.com/office/drawing/2014/main" id="{87A1143F-1989-4D2D-B618-7A0A31DFFC39}"/>
              </a:ext>
            </a:extLst>
          </p:cNvPr>
          <p:cNvSpPr/>
          <p:nvPr userDrawn="1"/>
        </p:nvSpPr>
        <p:spPr>
          <a:xfrm>
            <a:off x="0" y="1126875"/>
            <a:ext cx="320040" cy="5120640"/>
          </a:xfrm>
          <a:prstGeom prst="rect">
            <a:avLst/>
          </a:prstGeom>
          <a:solidFill>
            <a:srgbClr val="460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a:extLst>
              <a:ext uri="{FF2B5EF4-FFF2-40B4-BE49-F238E27FC236}">
                <a16:creationId xmlns:a16="http://schemas.microsoft.com/office/drawing/2014/main" id="{0D155119-9352-4B5B-BEF4-28E8B6C095CD}"/>
              </a:ext>
            </a:extLst>
          </p:cNvPr>
          <p:cNvSpPr>
            <a:spLocks noGrp="1"/>
          </p:cNvSpPr>
          <p:nvPr>
            <p:ph sz="half" idx="2" hasCustomPrompt="1"/>
          </p:nvPr>
        </p:nvSpPr>
        <p:spPr>
          <a:xfrm>
            <a:off x="4507865" y="1126874"/>
            <a:ext cx="7680960" cy="5120640"/>
          </a:xfrm>
          <a:prstGeom prst="rect">
            <a:avLst/>
          </a:prstGeom>
          <a:solidFill>
            <a:srgbClr val="A800A8"/>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indent="-27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8" name="Footer Placeholder 3">
            <a:extLst>
              <a:ext uri="{FF2B5EF4-FFF2-40B4-BE49-F238E27FC236}">
                <a16:creationId xmlns:a16="http://schemas.microsoft.com/office/drawing/2014/main" id="{6F392889-79E2-43A1-9A6D-A4C08A9EA5D1}"/>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7036674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Color Red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B2C0C-ED3F-46F7-83EE-1612D708435F}"/>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C34626D4-D892-418E-BF76-A6CBF154AD3B}"/>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Picture Placeholder 2">
            <a:extLst>
              <a:ext uri="{FF2B5EF4-FFF2-40B4-BE49-F238E27FC236}">
                <a16:creationId xmlns:a16="http://schemas.microsoft.com/office/drawing/2014/main" id="{9DB8BFC2-7CD8-4A7A-94E9-AE39DE6BEB2C}"/>
              </a:ext>
            </a:extLst>
          </p:cNvPr>
          <p:cNvSpPr>
            <a:spLocks noGrp="1"/>
          </p:cNvSpPr>
          <p:nvPr>
            <p:ph type="pic" sz="quarter" idx="14" hasCustomPrompt="1"/>
          </p:nvPr>
        </p:nvSpPr>
        <p:spPr>
          <a:xfrm>
            <a:off x="320039" y="1126875"/>
            <a:ext cx="4187825" cy="5120640"/>
          </a:xfrm>
          <a:prstGeom prst="rect">
            <a:avLst/>
          </a:prstGeom>
          <a:solidFill>
            <a:srgbClr val="BFBFBF"/>
          </a:solidFill>
        </p:spPr>
        <p:txBody>
          <a:bodyPr lIns="182880" tIns="182880" rIns="182880"/>
          <a:lstStyle>
            <a:lvl1pPr marL="0" indent="0" algn="l">
              <a:buFontTx/>
              <a:buNone/>
              <a:defRPr sz="1400" b="0"/>
            </a:lvl1pPr>
          </a:lstStyle>
          <a:p>
            <a:r>
              <a:rPr lang="en-US" dirty="0"/>
              <a:t>Drag picture to placeholder or click icon to add, then send to back</a:t>
            </a:r>
          </a:p>
        </p:txBody>
      </p:sp>
      <p:sp>
        <p:nvSpPr>
          <p:cNvPr id="6" name="Rectangle 5">
            <a:extLst>
              <a:ext uri="{FF2B5EF4-FFF2-40B4-BE49-F238E27FC236}">
                <a16:creationId xmlns:a16="http://schemas.microsoft.com/office/drawing/2014/main" id="{B8667B17-E59D-42A1-9F54-D8E22A939BAC}"/>
              </a:ext>
            </a:extLst>
          </p:cNvPr>
          <p:cNvSpPr/>
          <p:nvPr userDrawn="1"/>
        </p:nvSpPr>
        <p:spPr>
          <a:xfrm>
            <a:off x="0" y="1126875"/>
            <a:ext cx="320040" cy="5120640"/>
          </a:xfrm>
          <a:prstGeom prst="rect">
            <a:avLst/>
          </a:prstGeom>
          <a:solidFill>
            <a:srgbClr val="690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a:extLst>
              <a:ext uri="{FF2B5EF4-FFF2-40B4-BE49-F238E27FC236}">
                <a16:creationId xmlns:a16="http://schemas.microsoft.com/office/drawing/2014/main" id="{A7BDF484-8054-4F59-8772-A517B5898492}"/>
              </a:ext>
            </a:extLst>
          </p:cNvPr>
          <p:cNvSpPr>
            <a:spLocks noGrp="1"/>
          </p:cNvSpPr>
          <p:nvPr>
            <p:ph sz="half" idx="2" hasCustomPrompt="1"/>
          </p:nvPr>
        </p:nvSpPr>
        <p:spPr>
          <a:xfrm>
            <a:off x="4507865" y="1126874"/>
            <a:ext cx="7680960" cy="5120640"/>
          </a:xfrm>
          <a:prstGeom prst="rect">
            <a:avLst/>
          </a:prstGeom>
          <a:solidFill>
            <a:srgbClr val="FF465F"/>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indent="-27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8" name="Footer Placeholder 3">
            <a:extLst>
              <a:ext uri="{FF2B5EF4-FFF2-40B4-BE49-F238E27FC236}">
                <a16:creationId xmlns:a16="http://schemas.microsoft.com/office/drawing/2014/main" id="{32F89FC3-B1D2-406A-9846-55A23E4DE3AD}"/>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4431114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Color Yellow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5AFFD-333F-4D4A-8EF7-708D4E72D16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05C27961-2E25-4499-AE5C-D01328961D66}"/>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Picture Placeholder 2">
            <a:extLst>
              <a:ext uri="{FF2B5EF4-FFF2-40B4-BE49-F238E27FC236}">
                <a16:creationId xmlns:a16="http://schemas.microsoft.com/office/drawing/2014/main" id="{D86D2C7C-AA13-4FFB-9E83-E1540806A6A3}"/>
              </a:ext>
            </a:extLst>
          </p:cNvPr>
          <p:cNvSpPr>
            <a:spLocks noGrp="1"/>
          </p:cNvSpPr>
          <p:nvPr>
            <p:ph type="pic" sz="quarter" idx="14" hasCustomPrompt="1"/>
          </p:nvPr>
        </p:nvSpPr>
        <p:spPr>
          <a:xfrm>
            <a:off x="320039" y="1126875"/>
            <a:ext cx="4187825" cy="5120640"/>
          </a:xfrm>
          <a:prstGeom prst="rect">
            <a:avLst/>
          </a:prstGeom>
          <a:solidFill>
            <a:srgbClr val="BFBFBF"/>
          </a:solidFill>
        </p:spPr>
        <p:txBody>
          <a:bodyPr lIns="182880" tIns="182880" rIns="182880"/>
          <a:lstStyle>
            <a:lvl1pPr marL="0" indent="0" algn="l">
              <a:buFontTx/>
              <a:buNone/>
              <a:defRPr sz="1400" b="0"/>
            </a:lvl1pPr>
          </a:lstStyle>
          <a:p>
            <a:r>
              <a:rPr lang="en-US" dirty="0"/>
              <a:t>Drag picture to placeholder or click icon to add, then send to back</a:t>
            </a:r>
          </a:p>
        </p:txBody>
      </p:sp>
      <p:sp>
        <p:nvSpPr>
          <p:cNvPr id="6" name="Rectangle 5">
            <a:extLst>
              <a:ext uri="{FF2B5EF4-FFF2-40B4-BE49-F238E27FC236}">
                <a16:creationId xmlns:a16="http://schemas.microsoft.com/office/drawing/2014/main" id="{B62803A6-00A6-4733-8EC7-422CD1E56800}"/>
              </a:ext>
            </a:extLst>
          </p:cNvPr>
          <p:cNvSpPr/>
          <p:nvPr userDrawn="1"/>
        </p:nvSpPr>
        <p:spPr>
          <a:xfrm>
            <a:off x="0" y="1126875"/>
            <a:ext cx="320040" cy="5120640"/>
          </a:xfrm>
          <a:prstGeom prst="rect">
            <a:avLst/>
          </a:prstGeom>
          <a:solidFill>
            <a:srgbClr val="A04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a:extLst>
              <a:ext uri="{FF2B5EF4-FFF2-40B4-BE49-F238E27FC236}">
                <a16:creationId xmlns:a16="http://schemas.microsoft.com/office/drawing/2014/main" id="{0BCA9228-CDA9-4AC1-A45E-3F4633B32128}"/>
              </a:ext>
            </a:extLst>
          </p:cNvPr>
          <p:cNvSpPr>
            <a:spLocks noGrp="1"/>
          </p:cNvSpPr>
          <p:nvPr>
            <p:ph sz="half" idx="2" hasCustomPrompt="1"/>
          </p:nvPr>
        </p:nvSpPr>
        <p:spPr>
          <a:xfrm>
            <a:off x="4507865" y="1126874"/>
            <a:ext cx="7680960" cy="5120640"/>
          </a:xfrm>
          <a:prstGeom prst="rect">
            <a:avLst/>
          </a:prstGeom>
          <a:solidFill>
            <a:srgbClr val="FFB41E"/>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indent="-27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8" name="Footer Placeholder 3">
            <a:extLst>
              <a:ext uri="{FF2B5EF4-FFF2-40B4-BE49-F238E27FC236}">
                <a16:creationId xmlns:a16="http://schemas.microsoft.com/office/drawing/2014/main" id="{BE445977-9FFE-42BC-8235-D9FCFB96F73F}"/>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4694364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Color Gree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DB8E0-0AB6-4F40-A612-ED7B7F87F235}"/>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7ADBDC3C-C268-4D61-A529-F8696086B3A5}"/>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Picture Placeholder 2">
            <a:extLst>
              <a:ext uri="{FF2B5EF4-FFF2-40B4-BE49-F238E27FC236}">
                <a16:creationId xmlns:a16="http://schemas.microsoft.com/office/drawing/2014/main" id="{CF5466D0-80A8-48AB-BCCE-A88BAC82B245}"/>
              </a:ext>
            </a:extLst>
          </p:cNvPr>
          <p:cNvSpPr>
            <a:spLocks noGrp="1"/>
          </p:cNvSpPr>
          <p:nvPr>
            <p:ph type="pic" sz="quarter" idx="14" hasCustomPrompt="1"/>
          </p:nvPr>
        </p:nvSpPr>
        <p:spPr>
          <a:xfrm>
            <a:off x="320039" y="1126875"/>
            <a:ext cx="4187825" cy="5120640"/>
          </a:xfrm>
          <a:prstGeom prst="rect">
            <a:avLst/>
          </a:prstGeom>
          <a:solidFill>
            <a:srgbClr val="BFBFBF"/>
          </a:solidFill>
        </p:spPr>
        <p:txBody>
          <a:bodyPr lIns="182880" tIns="182880" rIns="182880"/>
          <a:lstStyle>
            <a:lvl1pPr marL="0" indent="0" algn="l">
              <a:buFontTx/>
              <a:buNone/>
              <a:defRPr sz="1400" b="0"/>
            </a:lvl1pPr>
          </a:lstStyle>
          <a:p>
            <a:r>
              <a:rPr lang="en-US" dirty="0"/>
              <a:t>Drag picture to placeholder or click icon to add, then send to back</a:t>
            </a:r>
          </a:p>
        </p:txBody>
      </p:sp>
      <p:sp>
        <p:nvSpPr>
          <p:cNvPr id="6" name="Rectangle 5">
            <a:extLst>
              <a:ext uri="{FF2B5EF4-FFF2-40B4-BE49-F238E27FC236}">
                <a16:creationId xmlns:a16="http://schemas.microsoft.com/office/drawing/2014/main" id="{C95E63CE-C2EC-4377-8CFC-63FD833E86DA}"/>
              </a:ext>
            </a:extLst>
          </p:cNvPr>
          <p:cNvSpPr/>
          <p:nvPr userDrawn="1"/>
        </p:nvSpPr>
        <p:spPr>
          <a:xfrm>
            <a:off x="0" y="1126874"/>
            <a:ext cx="320040" cy="5120640"/>
          </a:xfrm>
          <a:prstGeom prst="rect">
            <a:avLst/>
          </a:prstGeom>
          <a:solidFill>
            <a:srgbClr val="003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a:extLst>
              <a:ext uri="{FF2B5EF4-FFF2-40B4-BE49-F238E27FC236}">
                <a16:creationId xmlns:a16="http://schemas.microsoft.com/office/drawing/2014/main" id="{E8578E08-B41F-4320-BC08-0C7730C2C8F7}"/>
              </a:ext>
            </a:extLst>
          </p:cNvPr>
          <p:cNvSpPr>
            <a:spLocks noGrp="1"/>
          </p:cNvSpPr>
          <p:nvPr>
            <p:ph sz="half" idx="2" hasCustomPrompt="1"/>
          </p:nvPr>
        </p:nvSpPr>
        <p:spPr>
          <a:xfrm>
            <a:off x="4507865" y="1126874"/>
            <a:ext cx="7680960" cy="5120640"/>
          </a:xfrm>
          <a:prstGeom prst="rect">
            <a:avLst/>
          </a:prstGeom>
          <a:solidFill>
            <a:srgbClr val="0AD287"/>
          </a:solidFill>
        </p:spPr>
        <p:txBody>
          <a:bodyPr lIns="274320" tIns="360000" rIns="274320">
            <a:noAutofit/>
          </a:bodyPr>
          <a:lstStyle>
            <a:lvl1pPr marL="270000" indent="-270000">
              <a:buClr>
                <a:schemeClr val="bg1"/>
              </a:buClr>
              <a:defRPr sz="2200">
                <a:solidFill>
                  <a:schemeClr val="bg1"/>
                </a:solidFill>
                <a:latin typeface="Jacobs Chronos" panose="010B0603030503030204" pitchFamily="34" charset="0"/>
                <a:cs typeface="Jacobs Chronos" panose="010B0603030503030204" pitchFamily="34" charset="0"/>
              </a:defRPr>
            </a:lvl1pPr>
            <a:lvl2pPr marL="540000" marR="0" indent="-270000" algn="l" defTabSz="914400" rtl="0" eaLnBrk="1" fontAlgn="auto" latinLnBrk="0" hangingPunct="1">
              <a:lnSpc>
                <a:spcPct val="90000"/>
              </a:lnSpc>
              <a:spcBef>
                <a:spcPts val="600"/>
              </a:spcBef>
              <a:spcAft>
                <a:spcPts val="0"/>
              </a:spcAft>
              <a:buClr>
                <a:schemeClr val="bg1"/>
              </a:buClr>
              <a:buSzTx/>
              <a:buFont typeface="Jacobs Chronos Light" panose="010B0403030503030204" pitchFamily="34" charset="0"/>
              <a:buChar char="–"/>
              <a:tabLst/>
              <a:defRPr sz="2000">
                <a:solidFill>
                  <a:schemeClr val="bg1"/>
                </a:solidFill>
                <a:latin typeface="Jacobs Chronos" panose="010B0603030503030204" pitchFamily="34" charset="0"/>
                <a:cs typeface="Jacobs Chronos" panose="010B0603030503030204" pitchFamily="34" charset="0"/>
              </a:defRPr>
            </a:lvl2pPr>
            <a:lvl3pPr marL="810000" indent="-270000">
              <a:spcBef>
                <a:spcPts val="600"/>
              </a:spcBef>
              <a:spcAft>
                <a:spcPts val="0"/>
              </a:spcAft>
              <a:buClr>
                <a:schemeClr val="bg1"/>
              </a:buClr>
              <a:defRPr sz="1800">
                <a:solidFill>
                  <a:schemeClr val="bg1"/>
                </a:solidFill>
                <a:latin typeface="Jacobs Chronos" panose="010B0603030503030204" pitchFamily="34" charset="0"/>
                <a:cs typeface="Jacobs Chronos" panose="010B0603030503030204" pitchFamily="34" charset="0"/>
              </a:defRPr>
            </a:lvl3pPr>
            <a:lvl4pPr marL="1080000" indent="-270000">
              <a:spcBef>
                <a:spcPts val="600"/>
              </a:spcBef>
              <a:spcAft>
                <a:spcPts val="0"/>
              </a:spcAft>
              <a:buClr>
                <a:schemeClr val="bg1"/>
              </a:buClr>
              <a:defRPr sz="1600">
                <a:solidFill>
                  <a:schemeClr val="bg1"/>
                </a:solidFill>
                <a:latin typeface="Jacobs Chronos" panose="010B0603030503030204" pitchFamily="34" charset="0"/>
                <a:cs typeface="Jacobs Chronos" panose="010B0603030503030204" pitchFamily="34" charset="0"/>
              </a:defRPr>
            </a:lvl4pPr>
            <a:lvl5pPr marL="1350000" indent="-270000">
              <a:spcBef>
                <a:spcPts val="600"/>
              </a:spcBef>
              <a:spcAft>
                <a:spcPts val="0"/>
              </a:spcAft>
              <a:buClr>
                <a:schemeClr val="bg1"/>
              </a:buClr>
              <a:defRPr sz="1400">
                <a:solidFill>
                  <a:schemeClr val="bg1"/>
                </a:solidFill>
                <a:latin typeface="Jacobs Chronos" panose="010B0603030503030204" pitchFamily="34" charset="0"/>
                <a:cs typeface="Jacobs Chronos" panose="010B0603030503030204" pitchFamily="34" charset="0"/>
              </a:defRPr>
            </a:lvl5pPr>
            <a:lvl6pPr>
              <a:defRPr sz="1800"/>
            </a:lvl6pPr>
            <a:lvl7pPr>
              <a:defRPr sz="1800"/>
            </a:lvl7pPr>
            <a:lvl8pPr>
              <a:defRPr sz="1800"/>
            </a:lvl8pPr>
            <a:lvl9pPr>
              <a:defRPr sz="1800"/>
            </a:lvl9pPr>
          </a:lstStyle>
          <a:p>
            <a:pPr lvl="0"/>
            <a:r>
              <a:rPr lang="en-US" dirty="0"/>
              <a:t>First level, 22pt bold </a:t>
            </a:r>
          </a:p>
          <a:p>
            <a:pPr lvl="1"/>
            <a:r>
              <a:rPr lang="en-US" dirty="0"/>
              <a:t>Second level, 20pt  </a:t>
            </a:r>
          </a:p>
          <a:p>
            <a:pPr lvl="2"/>
            <a:r>
              <a:rPr lang="en-US" dirty="0"/>
              <a:t>Third level, 18pt  </a:t>
            </a:r>
          </a:p>
          <a:p>
            <a:pPr lvl="3"/>
            <a:r>
              <a:rPr lang="en-US" dirty="0"/>
              <a:t>Fourth level, 16pt  </a:t>
            </a:r>
          </a:p>
          <a:p>
            <a:pPr lvl="4"/>
            <a:r>
              <a:rPr lang="en-US" dirty="0"/>
              <a:t>Fifth level, 14pt  </a:t>
            </a:r>
            <a:endParaRPr lang="en-AU" dirty="0"/>
          </a:p>
        </p:txBody>
      </p:sp>
      <p:sp>
        <p:nvSpPr>
          <p:cNvPr id="8" name="Footer Placeholder 3">
            <a:extLst>
              <a:ext uri="{FF2B5EF4-FFF2-40B4-BE49-F238E27FC236}">
                <a16:creationId xmlns:a16="http://schemas.microsoft.com/office/drawing/2014/main" id="{5CEF19E4-5D1E-4460-98A5-95B39CBD0E78}"/>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8832388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ight Blu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3" name="Footer Placeholder 2">
            <a:extLst>
              <a:ext uri="{FF2B5EF4-FFF2-40B4-BE49-F238E27FC236}">
                <a16:creationId xmlns:a16="http://schemas.microsoft.com/office/drawing/2014/main" id="{FF68160C-305B-4527-8177-840ACDC9C05D}"/>
              </a:ext>
            </a:extLst>
          </p:cNvPr>
          <p:cNvSpPr>
            <a:spLocks noGrp="1"/>
          </p:cNvSpPr>
          <p:nvPr>
            <p:ph type="ftr" sz="quarter" idx="10"/>
          </p:nvPr>
        </p:nvSpPr>
        <p:spPr>
          <a:xfrm>
            <a:off x="9281159" y="6309360"/>
            <a:ext cx="2560320" cy="274320"/>
          </a:xfrm>
          <a:prstGeom prst="rect">
            <a:avLst/>
          </a:prstGeom>
        </p:spPr>
        <p:txBody>
          <a:bodyPr/>
          <a:lstStyle/>
          <a:p>
            <a:r>
              <a:rPr lang="en-AU" dirty="0"/>
              <a:t>©Jacobs 2021</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grpSp>
        <p:nvGrpSpPr>
          <p:cNvPr id="10" name="Group 9">
            <a:extLst>
              <a:ext uri="{FF2B5EF4-FFF2-40B4-BE49-F238E27FC236}">
                <a16:creationId xmlns:a16="http://schemas.microsoft.com/office/drawing/2014/main" id="{13ADDF67-B45D-4155-84D0-19DB6910DD41}"/>
              </a:ext>
            </a:extLst>
          </p:cNvPr>
          <p:cNvGrpSpPr/>
          <p:nvPr userDrawn="1"/>
        </p:nvGrpSpPr>
        <p:grpSpPr>
          <a:xfrm>
            <a:off x="0" y="6583680"/>
            <a:ext cx="12192000" cy="274320"/>
            <a:chOff x="0" y="5303520"/>
            <a:chExt cx="12202796" cy="594360"/>
          </a:xfrm>
        </p:grpSpPr>
        <p:sp>
          <p:nvSpPr>
            <p:cNvPr id="11" name="Rectangle 10">
              <a:extLst>
                <a:ext uri="{FF2B5EF4-FFF2-40B4-BE49-F238E27FC236}">
                  <a16:creationId xmlns:a16="http://schemas.microsoft.com/office/drawing/2014/main" id="{AD5DD9FB-0A08-49C2-9645-F934E0D4D375}"/>
                </a:ext>
              </a:extLst>
            </p:cNvPr>
            <p:cNvSpPr/>
            <p:nvPr userDrawn="1"/>
          </p:nvSpPr>
          <p:spPr>
            <a:xfrm>
              <a:off x="9245604" y="5303520"/>
              <a:ext cx="2651760" cy="594360"/>
            </a:xfrm>
            <a:prstGeom prst="rect">
              <a:avLst/>
            </a:prstGeom>
            <a:solidFill>
              <a:srgbClr val="231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8CFE998-C909-4A62-AA2E-922C6ED32B77}"/>
                </a:ext>
              </a:extLst>
            </p:cNvPr>
            <p:cNvSpPr/>
            <p:nvPr userDrawn="1"/>
          </p:nvSpPr>
          <p:spPr>
            <a:xfrm>
              <a:off x="11868149" y="5303520"/>
              <a:ext cx="334647" cy="594360"/>
            </a:xfrm>
            <a:prstGeom prst="rect">
              <a:avLst/>
            </a:prstGeom>
            <a:solidFill>
              <a:srgbClr val="00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7F560CB-9CE8-4022-B1C5-C9CB69C6A640}"/>
                </a:ext>
              </a:extLst>
            </p:cNvPr>
            <p:cNvSpPr/>
            <p:nvPr userDrawn="1"/>
          </p:nvSpPr>
          <p:spPr>
            <a:xfrm>
              <a:off x="0" y="5303520"/>
              <a:ext cx="9323754" cy="594360"/>
            </a:xfrm>
            <a:prstGeom prst="rect">
              <a:avLst/>
            </a:prstGeom>
            <a:solidFill>
              <a:srgbClr val="0A7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 Placeholder 5">
            <a:extLst>
              <a:ext uri="{FF2B5EF4-FFF2-40B4-BE49-F238E27FC236}">
                <a16:creationId xmlns:a16="http://schemas.microsoft.com/office/drawing/2014/main" id="{66835B65-5548-4FA7-B81A-E803D6FC13EB}"/>
              </a:ext>
            </a:extLst>
          </p:cNvPr>
          <p:cNvSpPr>
            <a:spLocks noGrp="1"/>
          </p:cNvSpPr>
          <p:nvPr>
            <p:ph type="body" sz="quarter" idx="12"/>
          </p:nvPr>
        </p:nvSpPr>
        <p:spPr>
          <a:xfrm>
            <a:off x="320675" y="1243013"/>
            <a:ext cx="11520488" cy="49752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20932090"/>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ight Purp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3" name="Footer Placeholder 2">
            <a:extLst>
              <a:ext uri="{FF2B5EF4-FFF2-40B4-BE49-F238E27FC236}">
                <a16:creationId xmlns:a16="http://schemas.microsoft.com/office/drawing/2014/main" id="{FF68160C-305B-4527-8177-840ACDC9C05D}"/>
              </a:ext>
            </a:extLst>
          </p:cNvPr>
          <p:cNvSpPr>
            <a:spLocks noGrp="1"/>
          </p:cNvSpPr>
          <p:nvPr>
            <p:ph type="ftr" sz="quarter" idx="10"/>
          </p:nvPr>
        </p:nvSpPr>
        <p:spPr>
          <a:xfrm>
            <a:off x="9281159" y="6309360"/>
            <a:ext cx="2560320" cy="274320"/>
          </a:xfrm>
          <a:prstGeom prst="rect">
            <a:avLst/>
          </a:prstGeom>
        </p:spPr>
        <p:txBody>
          <a:bodyPr/>
          <a:lstStyle>
            <a:lvl1pPr>
              <a:defRPr/>
            </a:lvl1pPr>
          </a:lstStyle>
          <a:p>
            <a:r>
              <a:rPr lang="en-AU" dirty="0"/>
              <a:t>©Jacobs 2021</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66835B65-5548-4FA7-B81A-E803D6FC13EB}"/>
              </a:ext>
            </a:extLst>
          </p:cNvPr>
          <p:cNvSpPr>
            <a:spLocks noGrp="1"/>
          </p:cNvSpPr>
          <p:nvPr>
            <p:ph type="body" sz="quarter" idx="12"/>
          </p:nvPr>
        </p:nvSpPr>
        <p:spPr>
          <a:xfrm>
            <a:off x="320675" y="1243013"/>
            <a:ext cx="11520488" cy="4975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4" name="Group 13">
            <a:extLst>
              <a:ext uri="{FF2B5EF4-FFF2-40B4-BE49-F238E27FC236}">
                <a16:creationId xmlns:a16="http://schemas.microsoft.com/office/drawing/2014/main" id="{C6BB00C7-C757-41ED-A22F-31E95352685C}"/>
              </a:ext>
            </a:extLst>
          </p:cNvPr>
          <p:cNvGrpSpPr/>
          <p:nvPr userDrawn="1"/>
        </p:nvGrpSpPr>
        <p:grpSpPr>
          <a:xfrm>
            <a:off x="0" y="6583680"/>
            <a:ext cx="12192000" cy="274320"/>
            <a:chOff x="0" y="5303520"/>
            <a:chExt cx="12202796" cy="594360"/>
          </a:xfrm>
        </p:grpSpPr>
        <p:sp>
          <p:nvSpPr>
            <p:cNvPr id="15" name="Rectangle 14">
              <a:extLst>
                <a:ext uri="{FF2B5EF4-FFF2-40B4-BE49-F238E27FC236}">
                  <a16:creationId xmlns:a16="http://schemas.microsoft.com/office/drawing/2014/main" id="{5EAAF1FA-8B21-44F5-A427-B98CDE21CA79}"/>
                </a:ext>
              </a:extLst>
            </p:cNvPr>
            <p:cNvSpPr/>
            <p:nvPr userDrawn="1"/>
          </p:nvSpPr>
          <p:spPr>
            <a:xfrm>
              <a:off x="9245604" y="5303520"/>
              <a:ext cx="2651760" cy="594360"/>
            </a:xfrm>
            <a:prstGeom prst="rect">
              <a:avLst/>
            </a:prstGeom>
            <a:solidFill>
              <a:srgbClr val="6F0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C049171-998C-48E2-A057-B7B91111CC53}"/>
                </a:ext>
              </a:extLst>
            </p:cNvPr>
            <p:cNvSpPr/>
            <p:nvPr userDrawn="1"/>
          </p:nvSpPr>
          <p:spPr>
            <a:xfrm>
              <a:off x="11868149" y="5303520"/>
              <a:ext cx="334647" cy="594360"/>
            </a:xfrm>
            <a:prstGeom prst="rect">
              <a:avLst/>
            </a:prstGeom>
            <a:solidFill>
              <a:srgbClr val="460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2E1E6F7-F504-42D7-AC49-B52E6A5DD90D}"/>
                </a:ext>
              </a:extLst>
            </p:cNvPr>
            <p:cNvSpPr/>
            <p:nvPr userDrawn="1"/>
          </p:nvSpPr>
          <p:spPr>
            <a:xfrm>
              <a:off x="0" y="5303520"/>
              <a:ext cx="9323754" cy="594360"/>
            </a:xfrm>
            <a:prstGeom prst="rect">
              <a:avLst/>
            </a:prstGeom>
            <a:solidFill>
              <a:srgbClr val="A80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64064323"/>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NIght Re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3" name="Footer Placeholder 2">
            <a:extLst>
              <a:ext uri="{FF2B5EF4-FFF2-40B4-BE49-F238E27FC236}">
                <a16:creationId xmlns:a16="http://schemas.microsoft.com/office/drawing/2014/main" id="{FF68160C-305B-4527-8177-840ACDC9C05D}"/>
              </a:ext>
            </a:extLst>
          </p:cNvPr>
          <p:cNvSpPr>
            <a:spLocks noGrp="1"/>
          </p:cNvSpPr>
          <p:nvPr>
            <p:ph type="ftr" sz="quarter" idx="10"/>
          </p:nvPr>
        </p:nvSpPr>
        <p:spPr>
          <a:xfrm>
            <a:off x="9281159" y="6309360"/>
            <a:ext cx="2560320" cy="274320"/>
          </a:xfrm>
          <a:prstGeom prst="rect">
            <a:avLst/>
          </a:prstGeom>
        </p:spPr>
        <p:txBody>
          <a:bodyPr/>
          <a:lstStyle>
            <a:lvl1pPr>
              <a:defRPr/>
            </a:lvl1pPr>
          </a:lstStyle>
          <a:p>
            <a:r>
              <a:rPr lang="en-AU" dirty="0"/>
              <a:t>©Jacobs 2021</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66835B65-5548-4FA7-B81A-E803D6FC13EB}"/>
              </a:ext>
            </a:extLst>
          </p:cNvPr>
          <p:cNvSpPr>
            <a:spLocks noGrp="1"/>
          </p:cNvSpPr>
          <p:nvPr>
            <p:ph type="body" sz="quarter" idx="12"/>
          </p:nvPr>
        </p:nvSpPr>
        <p:spPr>
          <a:xfrm>
            <a:off x="320675" y="1243013"/>
            <a:ext cx="11520488" cy="4975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81C20114-637E-4D3E-BA1D-56CCF0A0342E}"/>
              </a:ext>
            </a:extLst>
          </p:cNvPr>
          <p:cNvGrpSpPr/>
          <p:nvPr userDrawn="1"/>
        </p:nvGrpSpPr>
        <p:grpSpPr>
          <a:xfrm>
            <a:off x="0" y="6674802"/>
            <a:ext cx="12192000" cy="183198"/>
            <a:chOff x="0" y="5303520"/>
            <a:chExt cx="12202796" cy="594360"/>
          </a:xfrm>
        </p:grpSpPr>
        <p:sp>
          <p:nvSpPr>
            <p:cNvPr id="11" name="Rectangle 10">
              <a:extLst>
                <a:ext uri="{FF2B5EF4-FFF2-40B4-BE49-F238E27FC236}">
                  <a16:creationId xmlns:a16="http://schemas.microsoft.com/office/drawing/2014/main" id="{1892F1AD-D552-46F3-833E-E11C60CEC789}"/>
                </a:ext>
              </a:extLst>
            </p:cNvPr>
            <p:cNvSpPr/>
            <p:nvPr userDrawn="1"/>
          </p:nvSpPr>
          <p:spPr>
            <a:xfrm>
              <a:off x="9245604" y="5303520"/>
              <a:ext cx="2651760" cy="594360"/>
            </a:xfrm>
            <a:prstGeom prst="rect">
              <a:avLst/>
            </a:prstGeom>
            <a:solidFill>
              <a:srgbClr val="D72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AB4CC81-8767-49DE-8768-8B422615602C}"/>
                </a:ext>
              </a:extLst>
            </p:cNvPr>
            <p:cNvSpPr/>
            <p:nvPr userDrawn="1"/>
          </p:nvSpPr>
          <p:spPr>
            <a:xfrm>
              <a:off x="11868149" y="5303520"/>
              <a:ext cx="334647" cy="594360"/>
            </a:xfrm>
            <a:prstGeom prst="rect">
              <a:avLst/>
            </a:prstGeom>
            <a:solidFill>
              <a:srgbClr val="690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C2451E8-D106-4963-AAFB-4DF5742BB448}"/>
                </a:ext>
              </a:extLst>
            </p:cNvPr>
            <p:cNvSpPr/>
            <p:nvPr userDrawn="1"/>
          </p:nvSpPr>
          <p:spPr>
            <a:xfrm>
              <a:off x="0" y="5303520"/>
              <a:ext cx="9323754" cy="594360"/>
            </a:xfrm>
            <a:prstGeom prst="rect">
              <a:avLst/>
            </a:prstGeom>
            <a:solidFill>
              <a:srgbClr val="FF4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67176761"/>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Night Yellow">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3" name="Footer Placeholder 2">
            <a:extLst>
              <a:ext uri="{FF2B5EF4-FFF2-40B4-BE49-F238E27FC236}">
                <a16:creationId xmlns:a16="http://schemas.microsoft.com/office/drawing/2014/main" id="{FF68160C-305B-4527-8177-840ACDC9C05D}"/>
              </a:ext>
            </a:extLst>
          </p:cNvPr>
          <p:cNvSpPr>
            <a:spLocks noGrp="1"/>
          </p:cNvSpPr>
          <p:nvPr>
            <p:ph type="ftr" sz="quarter" idx="10"/>
          </p:nvPr>
        </p:nvSpPr>
        <p:spPr>
          <a:xfrm>
            <a:off x="9281159" y="6309360"/>
            <a:ext cx="2560320" cy="274320"/>
          </a:xfrm>
          <a:prstGeom prst="rect">
            <a:avLst/>
          </a:prstGeom>
        </p:spPr>
        <p:txBody>
          <a:bodyPr/>
          <a:lstStyle>
            <a:lvl1pPr>
              <a:defRPr/>
            </a:lvl1pPr>
          </a:lstStyle>
          <a:p>
            <a:r>
              <a:rPr lang="en-AU" dirty="0"/>
              <a:t>©Jacobs 2021</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66835B65-5548-4FA7-B81A-E803D6FC13EB}"/>
              </a:ext>
            </a:extLst>
          </p:cNvPr>
          <p:cNvSpPr>
            <a:spLocks noGrp="1"/>
          </p:cNvSpPr>
          <p:nvPr>
            <p:ph type="body" sz="quarter" idx="12"/>
          </p:nvPr>
        </p:nvSpPr>
        <p:spPr>
          <a:xfrm>
            <a:off x="320675" y="1243013"/>
            <a:ext cx="11520488" cy="49752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4" name="Group 13">
            <a:extLst>
              <a:ext uri="{FF2B5EF4-FFF2-40B4-BE49-F238E27FC236}">
                <a16:creationId xmlns:a16="http://schemas.microsoft.com/office/drawing/2014/main" id="{7E5A8355-DE3C-4B27-A684-3F1BFBC70620}"/>
              </a:ext>
            </a:extLst>
          </p:cNvPr>
          <p:cNvGrpSpPr/>
          <p:nvPr userDrawn="1"/>
        </p:nvGrpSpPr>
        <p:grpSpPr>
          <a:xfrm>
            <a:off x="0" y="6674802"/>
            <a:ext cx="12192000" cy="183198"/>
            <a:chOff x="0" y="5303520"/>
            <a:chExt cx="12202796" cy="594360"/>
          </a:xfrm>
        </p:grpSpPr>
        <p:sp>
          <p:nvSpPr>
            <p:cNvPr id="15" name="Rectangle 14">
              <a:extLst>
                <a:ext uri="{FF2B5EF4-FFF2-40B4-BE49-F238E27FC236}">
                  <a16:creationId xmlns:a16="http://schemas.microsoft.com/office/drawing/2014/main" id="{FFFA9983-A367-4237-8752-E17610CC444D}"/>
                </a:ext>
              </a:extLst>
            </p:cNvPr>
            <p:cNvSpPr/>
            <p:nvPr userDrawn="1"/>
          </p:nvSpPr>
          <p:spPr>
            <a:xfrm>
              <a:off x="9245604" y="5303520"/>
              <a:ext cx="2651760" cy="594360"/>
            </a:xfrm>
            <a:prstGeom prst="rect">
              <a:avLst/>
            </a:prstGeom>
            <a:solidFill>
              <a:srgbClr val="FFA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A105FD5-ECAD-485E-886C-7AC6967DA607}"/>
                </a:ext>
              </a:extLst>
            </p:cNvPr>
            <p:cNvSpPr/>
            <p:nvPr userDrawn="1"/>
          </p:nvSpPr>
          <p:spPr>
            <a:xfrm>
              <a:off x="11868149" y="5303520"/>
              <a:ext cx="334647" cy="594360"/>
            </a:xfrm>
            <a:prstGeom prst="rect">
              <a:avLst/>
            </a:prstGeom>
            <a:solidFill>
              <a:srgbClr val="A04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1E0CFEC-7BB3-42EC-B09F-8B47F4506DBB}"/>
                </a:ext>
              </a:extLst>
            </p:cNvPr>
            <p:cNvSpPr/>
            <p:nvPr userDrawn="1"/>
          </p:nvSpPr>
          <p:spPr>
            <a:xfrm>
              <a:off x="0" y="5303520"/>
              <a:ext cx="9323754" cy="594360"/>
            </a:xfrm>
            <a:prstGeom prst="rect">
              <a:avLst/>
            </a:prstGeom>
            <a:solidFill>
              <a:srgbClr val="FFB4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35636915"/>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Night Gree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3" name="Footer Placeholder 2">
            <a:extLst>
              <a:ext uri="{FF2B5EF4-FFF2-40B4-BE49-F238E27FC236}">
                <a16:creationId xmlns:a16="http://schemas.microsoft.com/office/drawing/2014/main" id="{FF68160C-305B-4527-8177-840ACDC9C05D}"/>
              </a:ext>
            </a:extLst>
          </p:cNvPr>
          <p:cNvSpPr>
            <a:spLocks noGrp="1"/>
          </p:cNvSpPr>
          <p:nvPr>
            <p:ph type="ftr" sz="quarter" idx="10"/>
          </p:nvPr>
        </p:nvSpPr>
        <p:spPr>
          <a:xfrm>
            <a:off x="9281159" y="6309360"/>
            <a:ext cx="2560320" cy="274320"/>
          </a:xfrm>
          <a:prstGeom prst="rect">
            <a:avLst/>
          </a:prstGeom>
        </p:spPr>
        <p:txBody>
          <a:bodyPr/>
          <a:lstStyle>
            <a:lvl1pPr>
              <a:defRPr/>
            </a:lvl1pPr>
          </a:lstStyle>
          <a:p>
            <a:r>
              <a:rPr lang="en-AU" dirty="0"/>
              <a:t>©Jacobs 2021</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66835B65-5548-4FA7-B81A-E803D6FC13EB}"/>
              </a:ext>
            </a:extLst>
          </p:cNvPr>
          <p:cNvSpPr>
            <a:spLocks noGrp="1"/>
          </p:cNvSpPr>
          <p:nvPr>
            <p:ph type="body" sz="quarter" idx="12"/>
          </p:nvPr>
        </p:nvSpPr>
        <p:spPr>
          <a:xfrm>
            <a:off x="320675" y="1243013"/>
            <a:ext cx="11520488" cy="4975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8" name="Group 17">
            <a:extLst>
              <a:ext uri="{FF2B5EF4-FFF2-40B4-BE49-F238E27FC236}">
                <a16:creationId xmlns:a16="http://schemas.microsoft.com/office/drawing/2014/main" id="{3D26528D-C0E7-453A-BE76-E5EA20E52429}"/>
              </a:ext>
            </a:extLst>
          </p:cNvPr>
          <p:cNvGrpSpPr/>
          <p:nvPr userDrawn="1"/>
        </p:nvGrpSpPr>
        <p:grpSpPr>
          <a:xfrm>
            <a:off x="0" y="6674802"/>
            <a:ext cx="12192000" cy="183198"/>
            <a:chOff x="0" y="5303520"/>
            <a:chExt cx="12202796" cy="594360"/>
          </a:xfrm>
        </p:grpSpPr>
        <p:sp>
          <p:nvSpPr>
            <p:cNvPr id="19" name="Rectangle 18">
              <a:extLst>
                <a:ext uri="{FF2B5EF4-FFF2-40B4-BE49-F238E27FC236}">
                  <a16:creationId xmlns:a16="http://schemas.microsoft.com/office/drawing/2014/main" id="{383DDA95-AF30-44C4-A908-5F1B206545EF}"/>
                </a:ext>
              </a:extLst>
            </p:cNvPr>
            <p:cNvSpPr/>
            <p:nvPr userDrawn="1"/>
          </p:nvSpPr>
          <p:spPr>
            <a:xfrm>
              <a:off x="9245604" y="5303520"/>
              <a:ext cx="2651760" cy="594360"/>
            </a:xfrm>
            <a:prstGeom prst="rect">
              <a:avLst/>
            </a:prstGeom>
            <a:solidFill>
              <a:srgbClr val="007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4222188-3F17-4551-97FE-BA323B13D4A4}"/>
                </a:ext>
              </a:extLst>
            </p:cNvPr>
            <p:cNvSpPr/>
            <p:nvPr userDrawn="1"/>
          </p:nvSpPr>
          <p:spPr>
            <a:xfrm>
              <a:off x="11868149" y="5303520"/>
              <a:ext cx="334647" cy="594360"/>
            </a:xfrm>
            <a:prstGeom prst="rect">
              <a:avLst/>
            </a:prstGeom>
            <a:solidFill>
              <a:srgbClr val="003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548E372-6C95-447F-95D3-DD201C0E5B30}"/>
                </a:ext>
              </a:extLst>
            </p:cNvPr>
            <p:cNvSpPr/>
            <p:nvPr userDrawn="1"/>
          </p:nvSpPr>
          <p:spPr>
            <a:xfrm>
              <a:off x="0" y="5303520"/>
              <a:ext cx="9323754" cy="594360"/>
            </a:xfrm>
            <a:prstGeom prst="rect">
              <a:avLst/>
            </a:prstGeom>
            <a:solidFill>
              <a:srgbClr val="0AD2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81512076"/>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cxnSp>
        <p:nvCxnSpPr>
          <p:cNvPr id="14" name="Straight Connector 13">
            <a:extLst>
              <a:ext uri="{FF2B5EF4-FFF2-40B4-BE49-F238E27FC236}">
                <a16:creationId xmlns:a16="http://schemas.microsoft.com/office/drawing/2014/main" id="{2159DBB6-9198-4B21-8277-421496796AF5}"/>
              </a:ext>
            </a:extLst>
          </p:cNvPr>
          <p:cNvCxnSpPr/>
          <p:nvPr userDrawn="1"/>
        </p:nvCxnSpPr>
        <p:spPr>
          <a:xfrm>
            <a:off x="320040" y="6217920"/>
            <a:ext cx="1152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3">
            <a:extLst>
              <a:ext uri="{FF2B5EF4-FFF2-40B4-BE49-F238E27FC236}">
                <a16:creationId xmlns:a16="http://schemas.microsoft.com/office/drawing/2014/main" id="{32BDA047-9233-46EC-A3D9-F252540688C5}"/>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407986574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Green 1">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380B3BC-441E-4FF7-86E2-43165EE033C3}"/>
              </a:ext>
            </a:extLst>
          </p:cNvPr>
          <p:cNvSpPr>
            <a:spLocks noGrp="1"/>
          </p:cNvSpPr>
          <p:nvPr>
            <p:ph type="ctrTitle" hasCustomPrompt="1"/>
          </p:nvPr>
        </p:nvSpPr>
        <p:spPr>
          <a:xfrm>
            <a:off x="640080" y="3383280"/>
            <a:ext cx="7999095" cy="1371600"/>
          </a:xfrm>
          <a:prstGeom prst="rect">
            <a:avLst/>
          </a:prstGeom>
        </p:spPr>
        <p:txBody>
          <a:bodyPr anchor="b"/>
          <a:lstStyle>
            <a:lvl1pPr algn="l">
              <a:defRPr sz="4200">
                <a:solidFill>
                  <a:schemeClr val="tx1"/>
                </a:solidFill>
              </a:defRPr>
            </a:lvl1pPr>
          </a:lstStyle>
          <a:p>
            <a:r>
              <a:rPr lang="en-US" dirty="0"/>
              <a:t>Section/divider title, 42pt bold,</a:t>
            </a:r>
            <a:br>
              <a:rPr lang="en-US" dirty="0"/>
            </a:br>
            <a:r>
              <a:rPr lang="en-US" dirty="0"/>
              <a:t>two line limit</a:t>
            </a:r>
          </a:p>
        </p:txBody>
      </p:sp>
      <p:pic>
        <p:nvPicPr>
          <p:cNvPr id="4" name="Picture 3">
            <a:extLst>
              <a:ext uri="{FF2B5EF4-FFF2-40B4-BE49-F238E27FC236}">
                <a16:creationId xmlns:a16="http://schemas.microsoft.com/office/drawing/2014/main" id="{6D6A72B0-86CF-4D06-80D7-B61AE5F999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63365" y="8708"/>
            <a:ext cx="3325459" cy="6849292"/>
          </a:xfrm>
          <a:prstGeom prst="rect">
            <a:avLst/>
          </a:prstGeom>
        </p:spPr>
      </p:pic>
      <p:sp>
        <p:nvSpPr>
          <p:cNvPr id="5" name="Subtitle 2">
            <a:extLst>
              <a:ext uri="{FF2B5EF4-FFF2-40B4-BE49-F238E27FC236}">
                <a16:creationId xmlns:a16="http://schemas.microsoft.com/office/drawing/2014/main" id="{FC8CFA28-5851-4F2E-8C76-2A6A3A9A1D2A}"/>
              </a:ext>
            </a:extLst>
          </p:cNvPr>
          <p:cNvSpPr>
            <a:spLocks noGrp="1"/>
          </p:cNvSpPr>
          <p:nvPr>
            <p:ph type="subTitle" idx="1" hasCustomPrompt="1"/>
          </p:nvPr>
        </p:nvSpPr>
        <p:spPr>
          <a:xfrm>
            <a:off x="640080" y="5168580"/>
            <a:ext cx="7999095" cy="618270"/>
          </a:xfrm>
          <a:prstGeom prst="rect">
            <a:avLst/>
          </a:prstGeom>
        </p:spPr>
        <p:txBody>
          <a:bodyPr/>
          <a:lstStyle>
            <a:lvl1pPr marL="0" indent="0" algn="l">
              <a:buNone/>
              <a:defRPr sz="2400">
                <a:solidFill>
                  <a:schemeClr val="tx1"/>
                </a:solidFill>
                <a:latin typeface="Jacobs Chronos" panose="010B0603030503030204" pitchFamily="34" charset="0"/>
                <a:cs typeface="Jacobs Chronos" panose="010B0603030503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a:t>
            </a:r>
          </a:p>
        </p:txBody>
      </p:sp>
    </p:spTree>
    <p:extLst>
      <p:ext uri="{BB962C8B-B14F-4D97-AF65-F5344CB8AC3E}">
        <p14:creationId xmlns:p14="http://schemas.microsoft.com/office/powerpoint/2010/main" val="266911433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reak Out with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F1656-C2FD-466C-B7C3-FC6B03F8818F}"/>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FCFADE39-B301-4F03-A453-25A4818E49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Rectangle 4">
            <a:extLst>
              <a:ext uri="{FF2B5EF4-FFF2-40B4-BE49-F238E27FC236}">
                <a16:creationId xmlns:a16="http://schemas.microsoft.com/office/drawing/2014/main" id="{820C2E97-4368-447C-B42D-D1C825CCF02A}"/>
              </a:ext>
            </a:extLst>
          </p:cNvPr>
          <p:cNvSpPr/>
          <p:nvPr userDrawn="1"/>
        </p:nvSpPr>
        <p:spPr>
          <a:xfrm>
            <a:off x="320040" y="1322778"/>
            <a:ext cx="3461847" cy="471225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E96EFC68-D184-4B79-A916-25A14862657A}"/>
              </a:ext>
            </a:extLst>
          </p:cNvPr>
          <p:cNvCxnSpPr/>
          <p:nvPr userDrawn="1"/>
        </p:nvCxnSpPr>
        <p:spPr>
          <a:xfrm>
            <a:off x="3703320" y="1659472"/>
            <a:ext cx="813816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BD07391-6298-4B32-9948-54BF378A16F2}"/>
              </a:ext>
            </a:extLst>
          </p:cNvPr>
          <p:cNvCxnSpPr/>
          <p:nvPr userDrawn="1"/>
        </p:nvCxnSpPr>
        <p:spPr>
          <a:xfrm>
            <a:off x="3703320" y="3951448"/>
            <a:ext cx="813816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16">
            <a:extLst>
              <a:ext uri="{FF2B5EF4-FFF2-40B4-BE49-F238E27FC236}">
                <a16:creationId xmlns:a16="http://schemas.microsoft.com/office/drawing/2014/main" id="{FAA21E52-54F3-416D-BB6A-A17F9641F522}"/>
              </a:ext>
            </a:extLst>
          </p:cNvPr>
          <p:cNvSpPr>
            <a:spLocks noGrp="1"/>
          </p:cNvSpPr>
          <p:nvPr>
            <p:ph type="body" sz="quarter" idx="14"/>
          </p:nvPr>
        </p:nvSpPr>
        <p:spPr>
          <a:xfrm>
            <a:off x="320040" y="1491451"/>
            <a:ext cx="3461847" cy="4543580"/>
          </a:xfrm>
          <a:noFill/>
        </p:spPr>
        <p:txBody>
          <a:bodyPr/>
          <a:lstStyle>
            <a:lvl1pPr marL="270000" indent="0">
              <a:buFont typeface="Arial" panose="020B0604020202020204" pitchFamily="34" charset="0"/>
              <a:buNone/>
              <a:defRPr sz="1800" b="0">
                <a:solidFill>
                  <a:schemeClr val="bg1"/>
                </a:solidFill>
              </a:defRPr>
            </a:lvl1pPr>
          </a:lstStyle>
          <a:p>
            <a:pPr lvl="0"/>
            <a:endParaRPr lang="en-AU" dirty="0"/>
          </a:p>
        </p:txBody>
      </p:sp>
      <p:sp>
        <p:nvSpPr>
          <p:cNvPr id="9" name="Text Placeholder 19">
            <a:extLst>
              <a:ext uri="{FF2B5EF4-FFF2-40B4-BE49-F238E27FC236}">
                <a16:creationId xmlns:a16="http://schemas.microsoft.com/office/drawing/2014/main" id="{F99D3761-CC25-475C-9EA9-97418108F4DD}"/>
              </a:ext>
            </a:extLst>
          </p:cNvPr>
          <p:cNvSpPr>
            <a:spLocks noGrp="1"/>
          </p:cNvSpPr>
          <p:nvPr>
            <p:ph type="body" sz="quarter" idx="15" hasCustomPrompt="1"/>
          </p:nvPr>
        </p:nvSpPr>
        <p:spPr>
          <a:xfrm>
            <a:off x="4057649" y="1324685"/>
            <a:ext cx="3806825" cy="333531"/>
          </a:xfrm>
        </p:spPr>
        <p:txBody>
          <a:bodyPr/>
          <a:lstStyle>
            <a:lvl1pPr marL="0" indent="0">
              <a:buNone/>
              <a:defRPr sz="1800"/>
            </a:lvl1pPr>
          </a:lstStyle>
          <a:p>
            <a:pPr lvl="0"/>
            <a:r>
              <a:rPr lang="en-US" dirty="0"/>
              <a:t>Heading 18pt bold</a:t>
            </a:r>
          </a:p>
        </p:txBody>
      </p:sp>
      <p:sp>
        <p:nvSpPr>
          <p:cNvPr id="10" name="Text Placeholder 19">
            <a:extLst>
              <a:ext uri="{FF2B5EF4-FFF2-40B4-BE49-F238E27FC236}">
                <a16:creationId xmlns:a16="http://schemas.microsoft.com/office/drawing/2014/main" id="{7D6EECA4-907A-4FEC-8F0D-636E9AF9FA00}"/>
              </a:ext>
            </a:extLst>
          </p:cNvPr>
          <p:cNvSpPr>
            <a:spLocks noGrp="1"/>
          </p:cNvSpPr>
          <p:nvPr>
            <p:ph type="body" sz="quarter" idx="16" hasCustomPrompt="1"/>
          </p:nvPr>
        </p:nvSpPr>
        <p:spPr>
          <a:xfrm>
            <a:off x="8065135" y="1321537"/>
            <a:ext cx="3806825" cy="333531"/>
          </a:xfrm>
        </p:spPr>
        <p:txBody>
          <a:bodyPr/>
          <a:lstStyle>
            <a:lvl1pPr marL="0" indent="0">
              <a:buNone/>
              <a:defRPr sz="1800"/>
            </a:lvl1pPr>
          </a:lstStyle>
          <a:p>
            <a:pPr lvl="0"/>
            <a:r>
              <a:rPr lang="en-US" dirty="0"/>
              <a:t>Heading 18pt bold</a:t>
            </a:r>
          </a:p>
        </p:txBody>
      </p:sp>
      <p:sp>
        <p:nvSpPr>
          <p:cNvPr id="11" name="Text Placeholder 22">
            <a:extLst>
              <a:ext uri="{FF2B5EF4-FFF2-40B4-BE49-F238E27FC236}">
                <a16:creationId xmlns:a16="http://schemas.microsoft.com/office/drawing/2014/main" id="{BE69E79B-8A3B-4EDE-99F2-89DFB06CE343}"/>
              </a:ext>
            </a:extLst>
          </p:cNvPr>
          <p:cNvSpPr>
            <a:spLocks noGrp="1"/>
          </p:cNvSpPr>
          <p:nvPr>
            <p:ph type="body" sz="quarter" idx="17" hasCustomPrompt="1"/>
          </p:nvPr>
        </p:nvSpPr>
        <p:spPr>
          <a:xfrm>
            <a:off x="4057650" y="1766084"/>
            <a:ext cx="3806825" cy="1705079"/>
          </a:xfrm>
        </p:spPr>
        <p:txBody>
          <a:bodyPr/>
          <a:lstStyle>
            <a:lvl1pPr>
              <a:defRPr sz="1800" b="0"/>
            </a:lvl1pPr>
            <a:lvl2pPr>
              <a:defRPr sz="1800"/>
            </a:lvl2pPr>
            <a:lvl3pPr>
              <a:defRPr sz="1800"/>
            </a:lvl3pPr>
            <a:lvl4pPr>
              <a:defRPr sz="1800"/>
            </a:lvl4pPr>
            <a:lvl5pPr>
              <a:defRPr sz="1800"/>
            </a:lvl5pPr>
          </a:lstStyle>
          <a:p>
            <a:pPr lvl="0"/>
            <a:r>
              <a:rPr lang="en-US" dirty="0"/>
              <a:t>Bullet 18pt</a:t>
            </a:r>
          </a:p>
        </p:txBody>
      </p:sp>
      <p:sp>
        <p:nvSpPr>
          <p:cNvPr id="12" name="Text Placeholder 22">
            <a:extLst>
              <a:ext uri="{FF2B5EF4-FFF2-40B4-BE49-F238E27FC236}">
                <a16:creationId xmlns:a16="http://schemas.microsoft.com/office/drawing/2014/main" id="{A015B414-1C12-4184-986E-CF6827AFDBE2}"/>
              </a:ext>
            </a:extLst>
          </p:cNvPr>
          <p:cNvSpPr>
            <a:spLocks noGrp="1"/>
          </p:cNvSpPr>
          <p:nvPr>
            <p:ph type="body" sz="quarter" idx="18" hasCustomPrompt="1"/>
          </p:nvPr>
        </p:nvSpPr>
        <p:spPr>
          <a:xfrm>
            <a:off x="8140238" y="1766084"/>
            <a:ext cx="3806825" cy="1685152"/>
          </a:xfrm>
        </p:spPr>
        <p:txBody>
          <a:bodyPr/>
          <a:lstStyle>
            <a:lvl1pPr>
              <a:defRPr sz="1800" b="0"/>
            </a:lvl1pPr>
            <a:lvl2pPr marL="270000" indent="0">
              <a:buNone/>
              <a:defRPr sz="1800"/>
            </a:lvl2pPr>
            <a:lvl3pPr>
              <a:defRPr sz="1800"/>
            </a:lvl3pPr>
            <a:lvl4pPr>
              <a:defRPr sz="1800"/>
            </a:lvl4pPr>
            <a:lvl5pPr>
              <a:defRPr sz="1800"/>
            </a:lvl5pPr>
          </a:lstStyle>
          <a:p>
            <a:pPr lvl="0"/>
            <a:r>
              <a:rPr lang="en-US" dirty="0"/>
              <a:t>Bullet 18pt</a:t>
            </a:r>
          </a:p>
        </p:txBody>
      </p:sp>
      <p:sp>
        <p:nvSpPr>
          <p:cNvPr id="13" name="Text Placeholder 19">
            <a:extLst>
              <a:ext uri="{FF2B5EF4-FFF2-40B4-BE49-F238E27FC236}">
                <a16:creationId xmlns:a16="http://schemas.microsoft.com/office/drawing/2014/main" id="{68BE961A-380D-4FE0-ADDB-40CA56DB96F8}"/>
              </a:ext>
            </a:extLst>
          </p:cNvPr>
          <p:cNvSpPr>
            <a:spLocks noGrp="1"/>
          </p:cNvSpPr>
          <p:nvPr>
            <p:ph type="body" sz="quarter" idx="19" hasCustomPrompt="1"/>
          </p:nvPr>
        </p:nvSpPr>
        <p:spPr>
          <a:xfrm>
            <a:off x="4057650" y="3599069"/>
            <a:ext cx="3806825" cy="333531"/>
          </a:xfrm>
        </p:spPr>
        <p:txBody>
          <a:bodyPr/>
          <a:lstStyle>
            <a:lvl1pPr marL="0" indent="0">
              <a:buNone/>
              <a:defRPr sz="1800"/>
            </a:lvl1pPr>
          </a:lstStyle>
          <a:p>
            <a:pPr lvl="0"/>
            <a:r>
              <a:rPr lang="en-US" dirty="0"/>
              <a:t>Heading 18pt bold</a:t>
            </a:r>
          </a:p>
        </p:txBody>
      </p:sp>
      <p:sp>
        <p:nvSpPr>
          <p:cNvPr id="14" name="Text Placeholder 19">
            <a:extLst>
              <a:ext uri="{FF2B5EF4-FFF2-40B4-BE49-F238E27FC236}">
                <a16:creationId xmlns:a16="http://schemas.microsoft.com/office/drawing/2014/main" id="{4AF29BE0-6872-434B-A2DB-EE2D16805B90}"/>
              </a:ext>
            </a:extLst>
          </p:cNvPr>
          <p:cNvSpPr>
            <a:spLocks noGrp="1"/>
          </p:cNvSpPr>
          <p:nvPr>
            <p:ph type="body" sz="quarter" idx="20" hasCustomPrompt="1"/>
          </p:nvPr>
        </p:nvSpPr>
        <p:spPr>
          <a:xfrm>
            <a:off x="8140238" y="3599069"/>
            <a:ext cx="3806825" cy="333531"/>
          </a:xfrm>
        </p:spPr>
        <p:txBody>
          <a:bodyPr/>
          <a:lstStyle>
            <a:lvl1pPr marL="0" indent="0">
              <a:buNone/>
              <a:defRPr sz="1800"/>
            </a:lvl1pPr>
          </a:lstStyle>
          <a:p>
            <a:pPr lvl="0"/>
            <a:r>
              <a:rPr lang="en-US" dirty="0"/>
              <a:t>Heading 18pt bold</a:t>
            </a:r>
          </a:p>
        </p:txBody>
      </p:sp>
      <p:sp>
        <p:nvSpPr>
          <p:cNvPr id="15" name="Text Placeholder 22">
            <a:extLst>
              <a:ext uri="{FF2B5EF4-FFF2-40B4-BE49-F238E27FC236}">
                <a16:creationId xmlns:a16="http://schemas.microsoft.com/office/drawing/2014/main" id="{BC7ED4A9-0E84-4C79-B66B-97D4848DED19}"/>
              </a:ext>
            </a:extLst>
          </p:cNvPr>
          <p:cNvSpPr>
            <a:spLocks noGrp="1"/>
          </p:cNvSpPr>
          <p:nvPr>
            <p:ph type="body" sz="quarter" idx="21" hasCustomPrompt="1"/>
          </p:nvPr>
        </p:nvSpPr>
        <p:spPr>
          <a:xfrm>
            <a:off x="4057650" y="4050330"/>
            <a:ext cx="3806825" cy="1984697"/>
          </a:xfrm>
        </p:spPr>
        <p:txBody>
          <a:bodyPr/>
          <a:lstStyle>
            <a:lvl1pPr>
              <a:defRPr sz="1800" b="0"/>
            </a:lvl1pPr>
            <a:lvl2pPr>
              <a:defRPr sz="1800"/>
            </a:lvl2pPr>
            <a:lvl3pPr>
              <a:defRPr sz="1800"/>
            </a:lvl3pPr>
            <a:lvl4pPr>
              <a:defRPr sz="1800"/>
            </a:lvl4pPr>
            <a:lvl5pPr>
              <a:defRPr sz="1800"/>
            </a:lvl5pPr>
          </a:lstStyle>
          <a:p>
            <a:pPr lvl="0"/>
            <a:r>
              <a:rPr lang="en-US" dirty="0"/>
              <a:t>Bullet 18pt</a:t>
            </a:r>
          </a:p>
        </p:txBody>
      </p:sp>
      <p:sp>
        <p:nvSpPr>
          <p:cNvPr id="16" name="Text Placeholder 22">
            <a:extLst>
              <a:ext uri="{FF2B5EF4-FFF2-40B4-BE49-F238E27FC236}">
                <a16:creationId xmlns:a16="http://schemas.microsoft.com/office/drawing/2014/main" id="{B0C859D5-2685-4912-9CE7-B2F0DB0F5B2E}"/>
              </a:ext>
            </a:extLst>
          </p:cNvPr>
          <p:cNvSpPr>
            <a:spLocks noGrp="1"/>
          </p:cNvSpPr>
          <p:nvPr>
            <p:ph type="body" sz="quarter" idx="22" hasCustomPrompt="1"/>
          </p:nvPr>
        </p:nvSpPr>
        <p:spPr>
          <a:xfrm>
            <a:off x="8140237" y="4054590"/>
            <a:ext cx="3806825" cy="1980435"/>
          </a:xfrm>
        </p:spPr>
        <p:txBody>
          <a:bodyPr/>
          <a:lstStyle>
            <a:lvl1pPr>
              <a:defRPr sz="1800" b="0"/>
            </a:lvl1pPr>
            <a:lvl2pPr>
              <a:defRPr sz="1800"/>
            </a:lvl2pPr>
            <a:lvl3pPr>
              <a:defRPr sz="1800"/>
            </a:lvl3pPr>
            <a:lvl4pPr>
              <a:defRPr sz="1800"/>
            </a:lvl4pPr>
            <a:lvl5pPr>
              <a:defRPr sz="1800"/>
            </a:lvl5pPr>
          </a:lstStyle>
          <a:p>
            <a:pPr lvl="0"/>
            <a:r>
              <a:rPr lang="en-US" dirty="0"/>
              <a:t>Bullet 18pt</a:t>
            </a:r>
          </a:p>
        </p:txBody>
      </p:sp>
      <p:cxnSp>
        <p:nvCxnSpPr>
          <p:cNvPr id="17" name="Straight Connector 16">
            <a:extLst>
              <a:ext uri="{FF2B5EF4-FFF2-40B4-BE49-F238E27FC236}">
                <a16:creationId xmlns:a16="http://schemas.microsoft.com/office/drawing/2014/main" id="{65365AE4-3D7E-424A-8278-F0ACBA632164}"/>
              </a:ext>
            </a:extLst>
          </p:cNvPr>
          <p:cNvCxnSpPr/>
          <p:nvPr userDrawn="1"/>
        </p:nvCxnSpPr>
        <p:spPr>
          <a:xfrm>
            <a:off x="320040" y="6217920"/>
            <a:ext cx="1152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F2A36D2A-1636-4A6C-8659-0027F77C17F2}"/>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5732405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mparis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 Placeholder 5">
            <a:extLst>
              <a:ext uri="{FF2B5EF4-FFF2-40B4-BE49-F238E27FC236}">
                <a16:creationId xmlns:a16="http://schemas.microsoft.com/office/drawing/2014/main" id="{8539D4AB-3B1C-4E30-96BC-94F95DC3DC2C}"/>
              </a:ext>
            </a:extLst>
          </p:cNvPr>
          <p:cNvSpPr>
            <a:spLocks noGrp="1"/>
          </p:cNvSpPr>
          <p:nvPr>
            <p:ph type="body" sz="quarter" idx="12"/>
          </p:nvPr>
        </p:nvSpPr>
        <p:spPr>
          <a:xfrm>
            <a:off x="320675" y="1295400"/>
            <a:ext cx="5600731" cy="4900613"/>
          </a:xfrm>
        </p:spPr>
        <p:txBody>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FBB487E3-ADFD-4570-B110-D2970F1AD9DD}"/>
              </a:ext>
            </a:extLst>
          </p:cNvPr>
          <p:cNvSpPr>
            <a:spLocks noGrp="1"/>
          </p:cNvSpPr>
          <p:nvPr>
            <p:ph type="body" sz="quarter" idx="13"/>
          </p:nvPr>
        </p:nvSpPr>
        <p:spPr>
          <a:xfrm>
            <a:off x="6096000" y="1295400"/>
            <a:ext cx="5775325" cy="4900613"/>
          </a:xfrm>
        </p:spPr>
        <p:txBody>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732825ED-BD95-4865-80A8-E985D903046C}"/>
              </a:ext>
            </a:extLst>
          </p:cNvPr>
          <p:cNvCxnSpPr/>
          <p:nvPr userDrawn="1"/>
        </p:nvCxnSpPr>
        <p:spPr>
          <a:xfrm>
            <a:off x="320040" y="6217920"/>
            <a:ext cx="1152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Footer Placeholder 3">
            <a:extLst>
              <a:ext uri="{FF2B5EF4-FFF2-40B4-BE49-F238E27FC236}">
                <a16:creationId xmlns:a16="http://schemas.microsoft.com/office/drawing/2014/main" id="{E937A346-7A30-48C1-8920-3186B7C434EB}"/>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986536659"/>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F4063-B037-4CEF-A452-AE07D1E77A11}"/>
              </a:ext>
            </a:extLst>
          </p:cNvPr>
          <p:cNvSpPr>
            <a:spLocks noGrp="1"/>
          </p:cNvSpPr>
          <p:nvPr>
            <p:ph type="title" hasCustomPrompt="1"/>
          </p:nvPr>
        </p:nvSpPr>
        <p:spPr/>
        <p:txBody>
          <a:bodyPr/>
          <a:lstStyle>
            <a:lvl1pPr>
              <a:defRPr/>
            </a:lvl1pPr>
          </a:lstStyle>
          <a:p>
            <a:r>
              <a:rPr lang="en-US" dirty="0"/>
              <a:t>Slide title, 28pt bold (grayscale chart)</a:t>
            </a:r>
          </a:p>
        </p:txBody>
      </p:sp>
      <p:sp>
        <p:nvSpPr>
          <p:cNvPr id="4" name="Slide Number Placeholder 3">
            <a:extLst>
              <a:ext uri="{FF2B5EF4-FFF2-40B4-BE49-F238E27FC236}">
                <a16:creationId xmlns:a16="http://schemas.microsoft.com/office/drawing/2014/main" id="{2E7F04C2-78CD-460D-92D0-309ACA6F868E}"/>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Chart Placeholder 5">
            <a:extLst>
              <a:ext uri="{FF2B5EF4-FFF2-40B4-BE49-F238E27FC236}">
                <a16:creationId xmlns:a16="http://schemas.microsoft.com/office/drawing/2014/main" id="{C8C66A75-E92B-4263-B22A-A9FF1AFD8EC7}"/>
              </a:ext>
            </a:extLst>
          </p:cNvPr>
          <p:cNvSpPr>
            <a:spLocks noGrp="1"/>
          </p:cNvSpPr>
          <p:nvPr>
            <p:ph type="chart" sz="quarter" idx="12"/>
          </p:nvPr>
        </p:nvSpPr>
        <p:spPr>
          <a:xfrm>
            <a:off x="320675" y="1233488"/>
            <a:ext cx="11593513" cy="4981575"/>
          </a:xfrm>
        </p:spPr>
        <p:txBody>
          <a:bodyPr/>
          <a:lstStyle/>
          <a:p>
            <a:endParaRPr lang="en-US" dirty="0"/>
          </a:p>
        </p:txBody>
      </p:sp>
      <p:cxnSp>
        <p:nvCxnSpPr>
          <p:cNvPr id="7" name="Straight Connector 6">
            <a:extLst>
              <a:ext uri="{FF2B5EF4-FFF2-40B4-BE49-F238E27FC236}">
                <a16:creationId xmlns:a16="http://schemas.microsoft.com/office/drawing/2014/main" id="{304390AB-C283-415C-8C5B-E846DBC9A79D}"/>
              </a:ext>
            </a:extLst>
          </p:cNvPr>
          <p:cNvCxnSpPr/>
          <p:nvPr userDrawn="1"/>
        </p:nvCxnSpPr>
        <p:spPr>
          <a:xfrm>
            <a:off x="320040" y="6217920"/>
            <a:ext cx="1152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332E9AC1-A80A-4073-A71D-7A1C18C67C79}"/>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3933087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ab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 (grayscale only)</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able Placeholder 5">
            <a:extLst>
              <a:ext uri="{FF2B5EF4-FFF2-40B4-BE49-F238E27FC236}">
                <a16:creationId xmlns:a16="http://schemas.microsoft.com/office/drawing/2014/main" id="{2E6DF4B8-0E9A-4572-9D84-7FB746A7EE4F}"/>
              </a:ext>
            </a:extLst>
          </p:cNvPr>
          <p:cNvSpPr>
            <a:spLocks noGrp="1"/>
          </p:cNvSpPr>
          <p:nvPr>
            <p:ph type="tbl" sz="quarter" idx="12"/>
          </p:nvPr>
        </p:nvSpPr>
        <p:spPr>
          <a:xfrm>
            <a:off x="320675" y="1270000"/>
            <a:ext cx="11520488" cy="4900613"/>
          </a:xfrm>
        </p:spPr>
        <p:txBody>
          <a:bodyPr/>
          <a:lstStyle/>
          <a:p>
            <a:endParaRPr lang="en-US"/>
          </a:p>
        </p:txBody>
      </p:sp>
      <p:cxnSp>
        <p:nvCxnSpPr>
          <p:cNvPr id="7" name="Straight Connector 6">
            <a:extLst>
              <a:ext uri="{FF2B5EF4-FFF2-40B4-BE49-F238E27FC236}">
                <a16:creationId xmlns:a16="http://schemas.microsoft.com/office/drawing/2014/main" id="{E8E02981-79B5-4705-8325-C1D052E39D26}"/>
              </a:ext>
            </a:extLst>
          </p:cNvPr>
          <p:cNvCxnSpPr/>
          <p:nvPr userDrawn="1"/>
        </p:nvCxnSpPr>
        <p:spPr>
          <a:xfrm>
            <a:off x="320040" y="6217920"/>
            <a:ext cx="1152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1766376E-1BF1-4E02-B593-E18311AA88DD}"/>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660251859"/>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Full Page Pictur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7A68D30-F59D-417F-94B2-303C166196D8}"/>
              </a:ext>
            </a:extLst>
          </p:cNvPr>
          <p:cNvSpPr>
            <a:spLocks noGrp="1"/>
          </p:cNvSpPr>
          <p:nvPr>
            <p:ph type="pic" sz="quarter" idx="12"/>
          </p:nvPr>
        </p:nvSpPr>
        <p:spPr>
          <a:xfrm>
            <a:off x="0" y="0"/>
            <a:ext cx="12192000" cy="6858000"/>
          </a:xfrm>
        </p:spPr>
        <p:txBody>
          <a:bodyPr/>
          <a:lstStyle/>
          <a:p>
            <a:endParaRPr lang="en-US" dirty="0"/>
          </a:p>
        </p:txBody>
      </p:sp>
      <p:sp>
        <p:nvSpPr>
          <p:cNvPr id="4" name="Slide Number Placeholder 3">
            <a:extLst>
              <a:ext uri="{FF2B5EF4-FFF2-40B4-BE49-F238E27FC236}">
                <a16:creationId xmlns:a16="http://schemas.microsoft.com/office/drawing/2014/main" id="{4F498CAD-15AD-46B3-8B65-D8B7A2DF5C8A}"/>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Footer Placeholder 3">
            <a:extLst>
              <a:ext uri="{FF2B5EF4-FFF2-40B4-BE49-F238E27FC236}">
                <a16:creationId xmlns:a16="http://schemas.microsoft.com/office/drawing/2014/main" id="{86829DFA-A614-4E9A-A80F-878BCC995B78}"/>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535492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Layout Colo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cxnSp>
        <p:nvCxnSpPr>
          <p:cNvPr id="14" name="Straight Connector 13">
            <a:extLst>
              <a:ext uri="{FF2B5EF4-FFF2-40B4-BE49-F238E27FC236}">
                <a16:creationId xmlns:a16="http://schemas.microsoft.com/office/drawing/2014/main" id="{2159DBB6-9198-4B21-8277-421496796AF5}"/>
              </a:ext>
            </a:extLst>
          </p:cNvPr>
          <p:cNvCxnSpPr/>
          <p:nvPr userDrawn="1"/>
        </p:nvCxnSpPr>
        <p:spPr>
          <a:xfrm>
            <a:off x="320040" y="6217920"/>
            <a:ext cx="1152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3">
            <a:extLst>
              <a:ext uri="{FF2B5EF4-FFF2-40B4-BE49-F238E27FC236}">
                <a16:creationId xmlns:a16="http://schemas.microsoft.com/office/drawing/2014/main" id="{8D694AE8-FBA4-40AF-9402-752757BF5FA9}"/>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672761204"/>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hart Colo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F4063-B037-4CEF-A452-AE07D1E77A11}"/>
              </a:ext>
            </a:extLst>
          </p:cNvPr>
          <p:cNvSpPr>
            <a:spLocks noGrp="1"/>
          </p:cNvSpPr>
          <p:nvPr>
            <p:ph type="title" hasCustomPrompt="1"/>
          </p:nvPr>
        </p:nvSpPr>
        <p:spPr/>
        <p:txBody>
          <a:bodyPr/>
          <a:lstStyle>
            <a:lvl1pPr>
              <a:defRPr/>
            </a:lvl1pPr>
          </a:lstStyle>
          <a:p>
            <a:r>
              <a:rPr lang="en-US" dirty="0"/>
              <a:t>Slide title, 28pt bold (color chart)</a:t>
            </a:r>
          </a:p>
        </p:txBody>
      </p:sp>
      <p:sp>
        <p:nvSpPr>
          <p:cNvPr id="4" name="Slide Number Placeholder 3">
            <a:extLst>
              <a:ext uri="{FF2B5EF4-FFF2-40B4-BE49-F238E27FC236}">
                <a16:creationId xmlns:a16="http://schemas.microsoft.com/office/drawing/2014/main" id="{2E7F04C2-78CD-460D-92D0-309ACA6F868E}"/>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Chart Placeholder 5">
            <a:extLst>
              <a:ext uri="{FF2B5EF4-FFF2-40B4-BE49-F238E27FC236}">
                <a16:creationId xmlns:a16="http://schemas.microsoft.com/office/drawing/2014/main" id="{C8C66A75-E92B-4263-B22A-A9FF1AFD8EC7}"/>
              </a:ext>
            </a:extLst>
          </p:cNvPr>
          <p:cNvSpPr>
            <a:spLocks noGrp="1"/>
          </p:cNvSpPr>
          <p:nvPr>
            <p:ph type="chart" sz="quarter" idx="12"/>
          </p:nvPr>
        </p:nvSpPr>
        <p:spPr>
          <a:xfrm>
            <a:off x="320675" y="1233488"/>
            <a:ext cx="11593513" cy="4981575"/>
          </a:xfrm>
        </p:spPr>
        <p:txBody>
          <a:bodyPr/>
          <a:lstStyle/>
          <a:p>
            <a:endParaRPr lang="en-US" dirty="0"/>
          </a:p>
        </p:txBody>
      </p:sp>
      <p:cxnSp>
        <p:nvCxnSpPr>
          <p:cNvPr id="7" name="Straight Connector 6">
            <a:extLst>
              <a:ext uri="{FF2B5EF4-FFF2-40B4-BE49-F238E27FC236}">
                <a16:creationId xmlns:a16="http://schemas.microsoft.com/office/drawing/2014/main" id="{304390AB-C283-415C-8C5B-E846DBC9A79D}"/>
              </a:ext>
            </a:extLst>
          </p:cNvPr>
          <p:cNvCxnSpPr/>
          <p:nvPr userDrawn="1"/>
        </p:nvCxnSpPr>
        <p:spPr>
          <a:xfrm>
            <a:off x="320040" y="6217920"/>
            <a:ext cx="115214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3CF63F86-2F67-453C-9861-F2A2660FF994}"/>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2763143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equence With Chart Blu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0233-4E83-4DC3-B0FF-BDAF1A79C0F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Rectangle 5">
            <a:extLst>
              <a:ext uri="{FF2B5EF4-FFF2-40B4-BE49-F238E27FC236}">
                <a16:creationId xmlns:a16="http://schemas.microsoft.com/office/drawing/2014/main" id="{B5A8F60E-396C-4BFB-B6B6-45611FC1E270}"/>
              </a:ext>
            </a:extLst>
          </p:cNvPr>
          <p:cNvSpPr/>
          <p:nvPr userDrawn="1"/>
        </p:nvSpPr>
        <p:spPr>
          <a:xfrm>
            <a:off x="11719596" y="1129136"/>
            <a:ext cx="468059" cy="5135470"/>
          </a:xfrm>
          <a:prstGeom prst="rect">
            <a:avLst/>
          </a:prstGeom>
          <a:solidFill>
            <a:srgbClr val="00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AB4AFA4F-202A-49E8-87A9-AB7AA11F515B}"/>
              </a:ext>
            </a:extLst>
          </p:cNvPr>
          <p:cNvSpPr/>
          <p:nvPr userDrawn="1"/>
        </p:nvSpPr>
        <p:spPr>
          <a:xfrm>
            <a:off x="9059248" y="1129136"/>
            <a:ext cx="178177" cy="51354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2">
            <a:extLst>
              <a:ext uri="{FF2B5EF4-FFF2-40B4-BE49-F238E27FC236}">
                <a16:creationId xmlns:a16="http://schemas.microsoft.com/office/drawing/2014/main" id="{9DCF16DA-CE9F-454E-A3B3-87304A84BD4F}"/>
              </a:ext>
            </a:extLst>
          </p:cNvPr>
          <p:cNvSpPr>
            <a:spLocks noGrp="1"/>
          </p:cNvSpPr>
          <p:nvPr>
            <p:ph type="pic" sz="quarter" idx="14" hasCustomPrompt="1"/>
          </p:nvPr>
        </p:nvSpPr>
        <p:spPr>
          <a:xfrm>
            <a:off x="9237426" y="1129136"/>
            <a:ext cx="2482170" cy="5135469"/>
          </a:xfrm>
          <a:solidFill>
            <a:srgbClr val="BFBFBF"/>
          </a:solidFill>
        </p:spPr>
        <p:txBody>
          <a:bodyPr lIns="182880" tIns="182880" rIns="182880"/>
          <a:lstStyle>
            <a:lvl1pPr marL="0" indent="0" algn="l">
              <a:buFontTx/>
              <a:buNone/>
              <a:defRPr sz="1400" b="0"/>
            </a:lvl1pPr>
          </a:lstStyle>
          <a:p>
            <a:r>
              <a:rPr lang="en-US" dirty="0"/>
              <a:t>Drag picture to placeholder or click icon to add, then send to back</a:t>
            </a:r>
          </a:p>
        </p:txBody>
      </p:sp>
      <p:sp>
        <p:nvSpPr>
          <p:cNvPr id="9" name="Chart Placeholder 24">
            <a:extLst>
              <a:ext uri="{FF2B5EF4-FFF2-40B4-BE49-F238E27FC236}">
                <a16:creationId xmlns:a16="http://schemas.microsoft.com/office/drawing/2014/main" id="{E4EFE39C-F5F2-409E-B043-5026E0F687F3}"/>
              </a:ext>
            </a:extLst>
          </p:cNvPr>
          <p:cNvSpPr>
            <a:spLocks noGrp="1"/>
          </p:cNvSpPr>
          <p:nvPr>
            <p:ph type="chart" sz="quarter" idx="15"/>
          </p:nvPr>
        </p:nvSpPr>
        <p:spPr>
          <a:xfrm>
            <a:off x="1402673" y="1376363"/>
            <a:ext cx="7296828" cy="4616450"/>
          </a:xfrm>
        </p:spPr>
        <p:txBody>
          <a:bodyPr/>
          <a:lstStyle/>
          <a:p>
            <a:endParaRPr lang="en-AU"/>
          </a:p>
        </p:txBody>
      </p:sp>
      <p:pic>
        <p:nvPicPr>
          <p:cNvPr id="11" name="Picture 10">
            <a:extLst>
              <a:ext uri="{FF2B5EF4-FFF2-40B4-BE49-F238E27FC236}">
                <a16:creationId xmlns:a16="http://schemas.microsoft.com/office/drawing/2014/main" id="{1B753D69-9BAA-45E9-BF2D-B2122A0A1A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6953" y="1131638"/>
            <a:ext cx="781674" cy="5130592"/>
          </a:xfrm>
          <a:prstGeom prst="rect">
            <a:avLst/>
          </a:prstGeom>
        </p:spPr>
      </p:pic>
      <p:sp>
        <p:nvSpPr>
          <p:cNvPr id="12" name="Rectangle 11">
            <a:extLst>
              <a:ext uri="{FF2B5EF4-FFF2-40B4-BE49-F238E27FC236}">
                <a16:creationId xmlns:a16="http://schemas.microsoft.com/office/drawing/2014/main" id="{CA28A207-D3A4-452B-B72D-64B027D80098}"/>
              </a:ext>
            </a:extLst>
          </p:cNvPr>
          <p:cNvSpPr/>
          <p:nvPr userDrawn="1"/>
        </p:nvSpPr>
        <p:spPr>
          <a:xfrm>
            <a:off x="914746" y="1131637"/>
            <a:ext cx="178177" cy="5130592"/>
          </a:xfrm>
          <a:prstGeom prst="rect">
            <a:avLst/>
          </a:prstGeom>
          <a:solidFill>
            <a:srgbClr val="0A7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28CB0C9-2D14-462F-9F3F-FD43CAC579C1}"/>
              </a:ext>
            </a:extLst>
          </p:cNvPr>
          <p:cNvSpPr/>
          <p:nvPr userDrawn="1"/>
        </p:nvSpPr>
        <p:spPr>
          <a:xfrm>
            <a:off x="0" y="1131637"/>
            <a:ext cx="235199" cy="5130592"/>
          </a:xfrm>
          <a:prstGeom prst="rect">
            <a:avLst/>
          </a:prstGeom>
          <a:solidFill>
            <a:srgbClr val="231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ooter Placeholder 3">
            <a:extLst>
              <a:ext uri="{FF2B5EF4-FFF2-40B4-BE49-F238E27FC236}">
                <a16:creationId xmlns:a16="http://schemas.microsoft.com/office/drawing/2014/main" id="{95B70B91-E8E9-4C08-AAEF-AA08E23E0BAC}"/>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407060512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equence With Chart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D47D4-34A8-40FE-B173-8F3CD9C8CA7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EF01910C-FD11-4078-B923-D3EE8BB2049A}"/>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Rectangle 4">
            <a:extLst>
              <a:ext uri="{FF2B5EF4-FFF2-40B4-BE49-F238E27FC236}">
                <a16:creationId xmlns:a16="http://schemas.microsoft.com/office/drawing/2014/main" id="{16E5EF80-4153-4BF1-8780-5012B89864F0}"/>
              </a:ext>
            </a:extLst>
          </p:cNvPr>
          <p:cNvSpPr/>
          <p:nvPr userDrawn="1"/>
        </p:nvSpPr>
        <p:spPr>
          <a:xfrm>
            <a:off x="11719596" y="1126874"/>
            <a:ext cx="468059" cy="5137736"/>
          </a:xfrm>
          <a:prstGeom prst="rect">
            <a:avLst/>
          </a:prstGeom>
          <a:solidFill>
            <a:srgbClr val="460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38AF7AE-0887-44AE-B9D0-94C50A873D5F}"/>
              </a:ext>
            </a:extLst>
          </p:cNvPr>
          <p:cNvSpPr/>
          <p:nvPr userDrawn="1"/>
        </p:nvSpPr>
        <p:spPr>
          <a:xfrm>
            <a:off x="9059248" y="1126875"/>
            <a:ext cx="178177" cy="5137733"/>
          </a:xfrm>
          <a:prstGeom prst="rect">
            <a:avLst/>
          </a:prstGeom>
          <a:solidFill>
            <a:srgbClr val="6F0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Picture Placeholder 2">
            <a:extLst>
              <a:ext uri="{FF2B5EF4-FFF2-40B4-BE49-F238E27FC236}">
                <a16:creationId xmlns:a16="http://schemas.microsoft.com/office/drawing/2014/main" id="{8B297E19-56EC-4122-8014-59FCF89AA95E}"/>
              </a:ext>
            </a:extLst>
          </p:cNvPr>
          <p:cNvSpPr>
            <a:spLocks noGrp="1"/>
          </p:cNvSpPr>
          <p:nvPr>
            <p:ph type="pic" sz="quarter" idx="14" hasCustomPrompt="1"/>
          </p:nvPr>
        </p:nvSpPr>
        <p:spPr>
          <a:xfrm>
            <a:off x="9237426" y="1126874"/>
            <a:ext cx="2482170" cy="5145294"/>
          </a:xfrm>
          <a:solidFill>
            <a:srgbClr val="BFBFBF"/>
          </a:solidFill>
        </p:spPr>
        <p:txBody>
          <a:bodyPr lIns="182880" tIns="182880" rIns="182880"/>
          <a:lstStyle>
            <a:lvl1pPr marL="0" indent="0" algn="l">
              <a:buFontTx/>
              <a:buNone/>
              <a:defRPr sz="1400" b="0"/>
            </a:lvl1pPr>
          </a:lstStyle>
          <a:p>
            <a:r>
              <a:rPr lang="en-US" dirty="0"/>
              <a:t>Drag picture to placeholder or click icon to add, then send to back</a:t>
            </a:r>
          </a:p>
        </p:txBody>
      </p:sp>
      <p:sp>
        <p:nvSpPr>
          <p:cNvPr id="8" name="Chart Placeholder 24">
            <a:extLst>
              <a:ext uri="{FF2B5EF4-FFF2-40B4-BE49-F238E27FC236}">
                <a16:creationId xmlns:a16="http://schemas.microsoft.com/office/drawing/2014/main" id="{5D3068D8-8199-40B1-971E-00A7691D90EA}"/>
              </a:ext>
            </a:extLst>
          </p:cNvPr>
          <p:cNvSpPr>
            <a:spLocks noGrp="1"/>
          </p:cNvSpPr>
          <p:nvPr>
            <p:ph type="chart" sz="quarter" idx="15"/>
          </p:nvPr>
        </p:nvSpPr>
        <p:spPr>
          <a:xfrm>
            <a:off x="1402673" y="1376363"/>
            <a:ext cx="7296828" cy="4616450"/>
          </a:xfrm>
        </p:spPr>
        <p:txBody>
          <a:bodyPr/>
          <a:lstStyle/>
          <a:p>
            <a:endParaRPr lang="en-AU"/>
          </a:p>
        </p:txBody>
      </p:sp>
      <p:pic>
        <p:nvPicPr>
          <p:cNvPr id="10" name="Picture 9">
            <a:extLst>
              <a:ext uri="{FF2B5EF4-FFF2-40B4-BE49-F238E27FC236}">
                <a16:creationId xmlns:a16="http://schemas.microsoft.com/office/drawing/2014/main" id="{B1FED81A-D71B-42A8-A879-73BA8A4F7B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711" y="1130725"/>
            <a:ext cx="781674" cy="5133882"/>
          </a:xfrm>
          <a:prstGeom prst="rect">
            <a:avLst/>
          </a:prstGeom>
        </p:spPr>
      </p:pic>
      <p:sp>
        <p:nvSpPr>
          <p:cNvPr id="11" name="Rectangle 10">
            <a:extLst>
              <a:ext uri="{FF2B5EF4-FFF2-40B4-BE49-F238E27FC236}">
                <a16:creationId xmlns:a16="http://schemas.microsoft.com/office/drawing/2014/main" id="{7BA826B0-60FD-4F86-A9FD-65E4FE41424E}"/>
              </a:ext>
            </a:extLst>
          </p:cNvPr>
          <p:cNvSpPr/>
          <p:nvPr userDrawn="1"/>
        </p:nvSpPr>
        <p:spPr>
          <a:xfrm>
            <a:off x="914746" y="1128889"/>
            <a:ext cx="178177" cy="5135718"/>
          </a:xfrm>
          <a:prstGeom prst="rect">
            <a:avLst/>
          </a:prstGeom>
          <a:solidFill>
            <a:srgbClr val="A80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9DA8558C-2C02-4A5E-B1E5-417062E2E821}"/>
              </a:ext>
            </a:extLst>
          </p:cNvPr>
          <p:cNvSpPr/>
          <p:nvPr userDrawn="1"/>
        </p:nvSpPr>
        <p:spPr>
          <a:xfrm>
            <a:off x="0" y="1130725"/>
            <a:ext cx="235199" cy="5133881"/>
          </a:xfrm>
          <a:prstGeom prst="rect">
            <a:avLst/>
          </a:prstGeom>
          <a:solidFill>
            <a:srgbClr val="6F0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ooter Placeholder 3">
            <a:extLst>
              <a:ext uri="{FF2B5EF4-FFF2-40B4-BE49-F238E27FC236}">
                <a16:creationId xmlns:a16="http://schemas.microsoft.com/office/drawing/2014/main" id="{F2704EE2-51AD-4F75-AB41-5029BF8D32F9}"/>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1222253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quence With Chart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ECE71-B970-46BE-9659-C868FDE18065}"/>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A552A8B4-D48D-40E3-AAB4-F794663BFF2D}"/>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Rectangle 4">
            <a:extLst>
              <a:ext uri="{FF2B5EF4-FFF2-40B4-BE49-F238E27FC236}">
                <a16:creationId xmlns:a16="http://schemas.microsoft.com/office/drawing/2014/main" id="{EBB1E27E-9C01-4DB0-8D65-7FD95CF4B95F}"/>
              </a:ext>
            </a:extLst>
          </p:cNvPr>
          <p:cNvSpPr/>
          <p:nvPr userDrawn="1"/>
        </p:nvSpPr>
        <p:spPr>
          <a:xfrm>
            <a:off x="11719596" y="1131265"/>
            <a:ext cx="468059" cy="5131989"/>
          </a:xfrm>
          <a:prstGeom prst="rect">
            <a:avLst/>
          </a:prstGeom>
          <a:solidFill>
            <a:srgbClr val="690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029DAA61-B817-40FE-ACF4-7C372423A370}"/>
              </a:ext>
            </a:extLst>
          </p:cNvPr>
          <p:cNvSpPr/>
          <p:nvPr userDrawn="1"/>
        </p:nvSpPr>
        <p:spPr>
          <a:xfrm>
            <a:off x="9059248" y="1128887"/>
            <a:ext cx="178177" cy="51357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2">
            <a:extLst>
              <a:ext uri="{FF2B5EF4-FFF2-40B4-BE49-F238E27FC236}">
                <a16:creationId xmlns:a16="http://schemas.microsoft.com/office/drawing/2014/main" id="{D3AC33C7-5CF0-4DD4-A149-74E8F07D4112}"/>
              </a:ext>
            </a:extLst>
          </p:cNvPr>
          <p:cNvSpPr>
            <a:spLocks noGrp="1"/>
          </p:cNvSpPr>
          <p:nvPr>
            <p:ph type="pic" sz="quarter" idx="14" hasCustomPrompt="1"/>
          </p:nvPr>
        </p:nvSpPr>
        <p:spPr>
          <a:xfrm>
            <a:off x="9237426" y="1132605"/>
            <a:ext cx="2482170" cy="5131991"/>
          </a:xfrm>
          <a:solidFill>
            <a:srgbClr val="BFBFBF"/>
          </a:solidFill>
        </p:spPr>
        <p:txBody>
          <a:bodyPr lIns="182880" tIns="182880" rIns="182880"/>
          <a:lstStyle>
            <a:lvl1pPr marL="0" indent="0" algn="l">
              <a:buFontTx/>
              <a:buNone/>
              <a:defRPr sz="1400" b="0"/>
            </a:lvl1pPr>
          </a:lstStyle>
          <a:p>
            <a:r>
              <a:rPr lang="en-US" dirty="0"/>
              <a:t>Drag picture to placeholder or click icon to add, then send to back</a:t>
            </a:r>
          </a:p>
        </p:txBody>
      </p:sp>
      <p:sp>
        <p:nvSpPr>
          <p:cNvPr id="8" name="Chart Placeholder 24">
            <a:extLst>
              <a:ext uri="{FF2B5EF4-FFF2-40B4-BE49-F238E27FC236}">
                <a16:creationId xmlns:a16="http://schemas.microsoft.com/office/drawing/2014/main" id="{9F0D06B7-20F2-4CDF-9E15-99080418FA1F}"/>
              </a:ext>
            </a:extLst>
          </p:cNvPr>
          <p:cNvSpPr>
            <a:spLocks noGrp="1"/>
          </p:cNvSpPr>
          <p:nvPr>
            <p:ph type="chart" sz="quarter" idx="15"/>
          </p:nvPr>
        </p:nvSpPr>
        <p:spPr>
          <a:xfrm>
            <a:off x="1402673" y="1376363"/>
            <a:ext cx="7296828" cy="4616450"/>
          </a:xfrm>
        </p:spPr>
        <p:txBody>
          <a:bodyPr/>
          <a:lstStyle/>
          <a:p>
            <a:endParaRPr lang="en-AU"/>
          </a:p>
        </p:txBody>
      </p:sp>
      <p:pic>
        <p:nvPicPr>
          <p:cNvPr id="10" name="Picture 9">
            <a:extLst>
              <a:ext uri="{FF2B5EF4-FFF2-40B4-BE49-F238E27FC236}">
                <a16:creationId xmlns:a16="http://schemas.microsoft.com/office/drawing/2014/main" id="{9A0D9BBB-EFA7-494F-A8E2-CB380D67AF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6953" y="1131264"/>
            <a:ext cx="781674" cy="5133339"/>
          </a:xfrm>
          <a:prstGeom prst="rect">
            <a:avLst/>
          </a:prstGeom>
        </p:spPr>
      </p:pic>
      <p:sp>
        <p:nvSpPr>
          <p:cNvPr id="11" name="Rectangle 10">
            <a:extLst>
              <a:ext uri="{FF2B5EF4-FFF2-40B4-BE49-F238E27FC236}">
                <a16:creationId xmlns:a16="http://schemas.microsoft.com/office/drawing/2014/main" id="{C60F6BE5-4A1B-47AC-B590-543EC0165E30}"/>
              </a:ext>
            </a:extLst>
          </p:cNvPr>
          <p:cNvSpPr/>
          <p:nvPr userDrawn="1"/>
        </p:nvSpPr>
        <p:spPr>
          <a:xfrm>
            <a:off x="914746" y="1131257"/>
            <a:ext cx="178177" cy="5133343"/>
          </a:xfrm>
          <a:prstGeom prst="rect">
            <a:avLst/>
          </a:prstGeom>
          <a:solidFill>
            <a:srgbClr val="FF4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8C21D94-C5C0-4AFB-B546-41DBEEA84749}"/>
              </a:ext>
            </a:extLst>
          </p:cNvPr>
          <p:cNvSpPr/>
          <p:nvPr userDrawn="1"/>
        </p:nvSpPr>
        <p:spPr>
          <a:xfrm>
            <a:off x="0" y="1130051"/>
            <a:ext cx="235199" cy="51332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ooter Placeholder 3">
            <a:extLst>
              <a:ext uri="{FF2B5EF4-FFF2-40B4-BE49-F238E27FC236}">
                <a16:creationId xmlns:a16="http://schemas.microsoft.com/office/drawing/2014/main" id="{D04EC192-D765-4734-AE7E-5861CEFE7322}"/>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006172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Blu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8B7805-C5DF-474A-A262-A5456C627F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3" y="56"/>
            <a:ext cx="8873910" cy="6857944"/>
          </a:xfrm>
          <a:prstGeom prst="rect">
            <a:avLst/>
          </a:prstGeom>
        </p:spPr>
      </p:pic>
      <p:sp>
        <p:nvSpPr>
          <p:cNvPr id="5" name="Rectangle 4">
            <a:extLst>
              <a:ext uri="{FF2B5EF4-FFF2-40B4-BE49-F238E27FC236}">
                <a16:creationId xmlns:a16="http://schemas.microsoft.com/office/drawing/2014/main" id="{C7C54FB5-545C-4233-9D06-B4B3C52DED50}"/>
              </a:ext>
            </a:extLst>
          </p:cNvPr>
          <p:cNvSpPr/>
          <p:nvPr userDrawn="1"/>
        </p:nvSpPr>
        <p:spPr>
          <a:xfrm>
            <a:off x="8869680" y="0"/>
            <a:ext cx="3063240" cy="6858000"/>
          </a:xfrm>
          <a:prstGeom prst="rect">
            <a:avLst/>
          </a:prstGeom>
          <a:solidFill>
            <a:srgbClr val="231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Rectangle 5">
            <a:extLst>
              <a:ext uri="{FF2B5EF4-FFF2-40B4-BE49-F238E27FC236}">
                <a16:creationId xmlns:a16="http://schemas.microsoft.com/office/drawing/2014/main" id="{AA9A9B0B-AE61-4C88-BE0F-088E67120268}"/>
              </a:ext>
            </a:extLst>
          </p:cNvPr>
          <p:cNvSpPr/>
          <p:nvPr userDrawn="1"/>
        </p:nvSpPr>
        <p:spPr>
          <a:xfrm>
            <a:off x="11887072" y="0"/>
            <a:ext cx="304927" cy="6858000"/>
          </a:xfrm>
          <a:prstGeom prst="rect">
            <a:avLst/>
          </a:prstGeom>
          <a:solidFill>
            <a:srgbClr val="00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B7F1B9FD-67E2-402A-A497-9C0BD1DFC0E9}"/>
              </a:ext>
            </a:extLst>
          </p:cNvPr>
          <p:cNvSpPr>
            <a:spLocks noGrp="1"/>
          </p:cNvSpPr>
          <p:nvPr userDrawn="1">
            <p:ph type="ctrTitle" hasCustomPrompt="1"/>
          </p:nvPr>
        </p:nvSpPr>
        <p:spPr>
          <a:xfrm>
            <a:off x="640080" y="2465828"/>
            <a:ext cx="7970521" cy="1371600"/>
          </a:xfrm>
          <a:prstGeom prst="rect">
            <a:avLst/>
          </a:prstGeom>
        </p:spPr>
        <p:txBody>
          <a:bodyPr anchor="b"/>
          <a:lstStyle>
            <a:lvl1pPr algn="l">
              <a:defRPr sz="4200">
                <a:solidFill>
                  <a:schemeClr val="bg1"/>
                </a:solidFill>
              </a:defRPr>
            </a:lvl1pPr>
          </a:lstStyle>
          <a:p>
            <a:r>
              <a:rPr lang="en-US" dirty="0"/>
              <a:t>Section/divider title, 42pt bold,</a:t>
            </a:r>
            <a:br>
              <a:rPr lang="en-US" dirty="0"/>
            </a:br>
            <a:r>
              <a:rPr lang="en-US" dirty="0"/>
              <a:t>two line limit</a:t>
            </a:r>
          </a:p>
        </p:txBody>
      </p:sp>
      <p:sp>
        <p:nvSpPr>
          <p:cNvPr id="8" name="Subtitle 2">
            <a:extLst>
              <a:ext uri="{FF2B5EF4-FFF2-40B4-BE49-F238E27FC236}">
                <a16:creationId xmlns:a16="http://schemas.microsoft.com/office/drawing/2014/main" id="{E0F38626-826F-4A04-BBCA-F4F056D65FE8}"/>
              </a:ext>
            </a:extLst>
          </p:cNvPr>
          <p:cNvSpPr>
            <a:spLocks noGrp="1"/>
          </p:cNvSpPr>
          <p:nvPr userDrawn="1">
            <p:ph type="subTitle" idx="1" hasCustomPrompt="1"/>
          </p:nvPr>
        </p:nvSpPr>
        <p:spPr>
          <a:xfrm>
            <a:off x="640080" y="4218669"/>
            <a:ext cx="7970522" cy="618270"/>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 light</a:t>
            </a:r>
          </a:p>
        </p:txBody>
      </p:sp>
    </p:spTree>
    <p:extLst>
      <p:ext uri="{BB962C8B-B14F-4D97-AF65-F5344CB8AC3E}">
        <p14:creationId xmlns:p14="http://schemas.microsoft.com/office/powerpoint/2010/main" val="19563793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equence With Chart Yel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11BB5-1354-48E9-BFA8-55B3A9C9EFFA}"/>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F7D35466-D06D-47B8-AF05-9E4B4D6FD392}"/>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Rectangle 4">
            <a:extLst>
              <a:ext uri="{FF2B5EF4-FFF2-40B4-BE49-F238E27FC236}">
                <a16:creationId xmlns:a16="http://schemas.microsoft.com/office/drawing/2014/main" id="{9315791A-994C-47EA-AF8F-6619808C2C67}"/>
              </a:ext>
            </a:extLst>
          </p:cNvPr>
          <p:cNvSpPr/>
          <p:nvPr userDrawn="1"/>
        </p:nvSpPr>
        <p:spPr>
          <a:xfrm>
            <a:off x="11719596" y="1131265"/>
            <a:ext cx="468059" cy="5137763"/>
          </a:xfrm>
          <a:prstGeom prst="rect">
            <a:avLst/>
          </a:prstGeom>
          <a:solidFill>
            <a:srgbClr val="A04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D2822224-430E-479F-9F88-A17A467B3336}"/>
              </a:ext>
            </a:extLst>
          </p:cNvPr>
          <p:cNvSpPr/>
          <p:nvPr userDrawn="1"/>
        </p:nvSpPr>
        <p:spPr>
          <a:xfrm>
            <a:off x="9059248" y="1129431"/>
            <a:ext cx="178177" cy="51377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2">
            <a:extLst>
              <a:ext uri="{FF2B5EF4-FFF2-40B4-BE49-F238E27FC236}">
                <a16:creationId xmlns:a16="http://schemas.microsoft.com/office/drawing/2014/main" id="{B5D62827-1785-4BAD-8061-F5AAFF6C5B0F}"/>
              </a:ext>
            </a:extLst>
          </p:cNvPr>
          <p:cNvSpPr>
            <a:spLocks noGrp="1"/>
          </p:cNvSpPr>
          <p:nvPr>
            <p:ph type="pic" sz="quarter" idx="14" hasCustomPrompt="1"/>
          </p:nvPr>
        </p:nvSpPr>
        <p:spPr>
          <a:xfrm>
            <a:off x="9237426" y="1132605"/>
            <a:ext cx="2482170" cy="5130693"/>
          </a:xfrm>
          <a:solidFill>
            <a:srgbClr val="BFBFBF"/>
          </a:solidFill>
        </p:spPr>
        <p:txBody>
          <a:bodyPr lIns="182880" tIns="182880" rIns="182880"/>
          <a:lstStyle>
            <a:lvl1pPr marL="0" indent="0" algn="l">
              <a:buFontTx/>
              <a:buNone/>
              <a:defRPr sz="1400" b="0"/>
            </a:lvl1pPr>
          </a:lstStyle>
          <a:p>
            <a:r>
              <a:rPr lang="en-US" dirty="0"/>
              <a:t>Drag picture to placeholder or click icon to add, then send to back</a:t>
            </a:r>
          </a:p>
        </p:txBody>
      </p:sp>
      <p:sp>
        <p:nvSpPr>
          <p:cNvPr id="8" name="Chart Placeholder 24">
            <a:extLst>
              <a:ext uri="{FF2B5EF4-FFF2-40B4-BE49-F238E27FC236}">
                <a16:creationId xmlns:a16="http://schemas.microsoft.com/office/drawing/2014/main" id="{8AE834EF-D84C-4BF2-BFA1-05270AFEB2E0}"/>
              </a:ext>
            </a:extLst>
          </p:cNvPr>
          <p:cNvSpPr>
            <a:spLocks noGrp="1"/>
          </p:cNvSpPr>
          <p:nvPr>
            <p:ph type="chart" sz="quarter" idx="15"/>
          </p:nvPr>
        </p:nvSpPr>
        <p:spPr>
          <a:xfrm>
            <a:off x="1376039" y="1376363"/>
            <a:ext cx="7323462" cy="4616450"/>
          </a:xfrm>
        </p:spPr>
        <p:txBody>
          <a:bodyPr/>
          <a:lstStyle/>
          <a:p>
            <a:endParaRPr lang="en-AU"/>
          </a:p>
        </p:txBody>
      </p:sp>
      <p:pic>
        <p:nvPicPr>
          <p:cNvPr id="10" name="Picture 9">
            <a:extLst>
              <a:ext uri="{FF2B5EF4-FFF2-40B4-BE49-F238E27FC236}">
                <a16:creationId xmlns:a16="http://schemas.microsoft.com/office/drawing/2014/main" id="{DF4C7CA2-CC1F-4246-AC10-608C5658D6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6953" y="1130724"/>
            <a:ext cx="781674" cy="5133885"/>
          </a:xfrm>
          <a:prstGeom prst="rect">
            <a:avLst/>
          </a:prstGeom>
        </p:spPr>
      </p:pic>
      <p:sp>
        <p:nvSpPr>
          <p:cNvPr id="11" name="Rectangle 10">
            <a:extLst>
              <a:ext uri="{FF2B5EF4-FFF2-40B4-BE49-F238E27FC236}">
                <a16:creationId xmlns:a16="http://schemas.microsoft.com/office/drawing/2014/main" id="{AF936E9D-FAAF-4359-9646-42BB8083A83D}"/>
              </a:ext>
            </a:extLst>
          </p:cNvPr>
          <p:cNvSpPr/>
          <p:nvPr userDrawn="1"/>
        </p:nvSpPr>
        <p:spPr>
          <a:xfrm>
            <a:off x="914746" y="1130725"/>
            <a:ext cx="178177" cy="5133881"/>
          </a:xfrm>
          <a:prstGeom prst="rect">
            <a:avLst/>
          </a:prstGeom>
          <a:solidFill>
            <a:srgbClr val="FFB4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0194DE0-771D-4E85-9557-42E55A914078}"/>
              </a:ext>
            </a:extLst>
          </p:cNvPr>
          <p:cNvSpPr/>
          <p:nvPr userDrawn="1"/>
        </p:nvSpPr>
        <p:spPr>
          <a:xfrm>
            <a:off x="0" y="1130725"/>
            <a:ext cx="235199" cy="51338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ooter Placeholder 3">
            <a:extLst>
              <a:ext uri="{FF2B5EF4-FFF2-40B4-BE49-F238E27FC236}">
                <a16:creationId xmlns:a16="http://schemas.microsoft.com/office/drawing/2014/main" id="{264896F7-C812-4A56-AA9A-7FCA97798A61}"/>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9374055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quence With Char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F411C-F421-41C7-BD2D-5EB6F7B98C6D}"/>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979CDF90-BC17-41D7-AB5F-01F7CD2D116C}"/>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Rectangle 4">
            <a:extLst>
              <a:ext uri="{FF2B5EF4-FFF2-40B4-BE49-F238E27FC236}">
                <a16:creationId xmlns:a16="http://schemas.microsoft.com/office/drawing/2014/main" id="{32600BF4-92FA-4D6B-89A6-B758543C37E5}"/>
              </a:ext>
            </a:extLst>
          </p:cNvPr>
          <p:cNvSpPr/>
          <p:nvPr userDrawn="1"/>
        </p:nvSpPr>
        <p:spPr>
          <a:xfrm>
            <a:off x="11719596" y="1134440"/>
            <a:ext cx="468059" cy="5136885"/>
          </a:xfrm>
          <a:prstGeom prst="rect">
            <a:avLst/>
          </a:prstGeom>
          <a:solidFill>
            <a:srgbClr val="003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246FF2C4-9226-4C7D-8583-B3C440DE1173}"/>
              </a:ext>
            </a:extLst>
          </p:cNvPr>
          <p:cNvSpPr/>
          <p:nvPr userDrawn="1"/>
        </p:nvSpPr>
        <p:spPr>
          <a:xfrm>
            <a:off x="9059248" y="1130814"/>
            <a:ext cx="178177" cy="5140512"/>
          </a:xfrm>
          <a:prstGeom prst="rect">
            <a:avLst/>
          </a:prstGeom>
          <a:solidFill>
            <a:srgbClr val="007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43435353-B6BD-4B53-B7DB-CFBC59A5F938}"/>
              </a:ext>
            </a:extLst>
          </p:cNvPr>
          <p:cNvSpPr/>
          <p:nvPr userDrawn="1"/>
        </p:nvSpPr>
        <p:spPr>
          <a:xfrm>
            <a:off x="0" y="1130814"/>
            <a:ext cx="235199" cy="5133796"/>
          </a:xfrm>
          <a:prstGeom prst="rect">
            <a:avLst/>
          </a:prstGeom>
          <a:solidFill>
            <a:srgbClr val="007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054FFF05-2D5E-4855-902F-61D7D91D722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90961"/>
          <a:stretch/>
        </p:blipFill>
        <p:spPr>
          <a:xfrm>
            <a:off x="235199" y="1130815"/>
            <a:ext cx="703428" cy="5133796"/>
          </a:xfrm>
          <a:prstGeom prst="rect">
            <a:avLst/>
          </a:prstGeom>
        </p:spPr>
      </p:pic>
      <p:sp>
        <p:nvSpPr>
          <p:cNvPr id="10" name="Rectangle 9">
            <a:extLst>
              <a:ext uri="{FF2B5EF4-FFF2-40B4-BE49-F238E27FC236}">
                <a16:creationId xmlns:a16="http://schemas.microsoft.com/office/drawing/2014/main" id="{70852ED5-8DD5-481D-B93D-F790FD2986AE}"/>
              </a:ext>
            </a:extLst>
          </p:cNvPr>
          <p:cNvSpPr/>
          <p:nvPr userDrawn="1"/>
        </p:nvSpPr>
        <p:spPr>
          <a:xfrm>
            <a:off x="914746" y="1130814"/>
            <a:ext cx="178177" cy="5133796"/>
          </a:xfrm>
          <a:prstGeom prst="rect">
            <a:avLst/>
          </a:prstGeom>
          <a:solidFill>
            <a:srgbClr val="0AD2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2">
            <a:extLst>
              <a:ext uri="{FF2B5EF4-FFF2-40B4-BE49-F238E27FC236}">
                <a16:creationId xmlns:a16="http://schemas.microsoft.com/office/drawing/2014/main" id="{A889FB9B-A1F0-41F2-A9A9-5685FC5E5287}"/>
              </a:ext>
            </a:extLst>
          </p:cNvPr>
          <p:cNvSpPr>
            <a:spLocks noGrp="1"/>
          </p:cNvSpPr>
          <p:nvPr userDrawn="1">
            <p:ph type="pic" sz="quarter" idx="14" hasCustomPrompt="1"/>
          </p:nvPr>
        </p:nvSpPr>
        <p:spPr>
          <a:xfrm>
            <a:off x="9237426" y="1137253"/>
            <a:ext cx="2482170" cy="5127357"/>
          </a:xfrm>
          <a:solidFill>
            <a:srgbClr val="BFBFBF"/>
          </a:solidFill>
        </p:spPr>
        <p:txBody>
          <a:bodyPr lIns="182880" tIns="182880" rIns="182880"/>
          <a:lstStyle>
            <a:lvl1pPr marL="0" indent="0" algn="l">
              <a:buFontTx/>
              <a:buNone/>
              <a:defRPr sz="1400" b="0"/>
            </a:lvl1pPr>
          </a:lstStyle>
          <a:p>
            <a:r>
              <a:rPr lang="en-US" dirty="0"/>
              <a:t>Drag picture to placeholder or click icon to add, then send to back</a:t>
            </a:r>
          </a:p>
        </p:txBody>
      </p:sp>
      <p:sp>
        <p:nvSpPr>
          <p:cNvPr id="12" name="Chart Placeholder 24">
            <a:extLst>
              <a:ext uri="{FF2B5EF4-FFF2-40B4-BE49-F238E27FC236}">
                <a16:creationId xmlns:a16="http://schemas.microsoft.com/office/drawing/2014/main" id="{C0133A95-3EFB-4AF0-88D5-2DBE7EEAD084}"/>
              </a:ext>
            </a:extLst>
          </p:cNvPr>
          <p:cNvSpPr>
            <a:spLocks noGrp="1"/>
          </p:cNvSpPr>
          <p:nvPr userDrawn="1">
            <p:ph type="chart" sz="quarter" idx="15"/>
          </p:nvPr>
        </p:nvSpPr>
        <p:spPr>
          <a:xfrm>
            <a:off x="1376039" y="1376363"/>
            <a:ext cx="7323461" cy="4616450"/>
          </a:xfrm>
        </p:spPr>
        <p:txBody>
          <a:bodyPr/>
          <a:lstStyle/>
          <a:p>
            <a:endParaRPr lang="en-AU"/>
          </a:p>
        </p:txBody>
      </p:sp>
      <p:sp>
        <p:nvSpPr>
          <p:cNvPr id="13" name="Footer Placeholder 3">
            <a:extLst>
              <a:ext uri="{FF2B5EF4-FFF2-40B4-BE49-F238E27FC236}">
                <a16:creationId xmlns:a16="http://schemas.microsoft.com/office/drawing/2014/main" id="{B3AD6A98-961C-4A86-8999-3F74E35AF019}"/>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4283860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quence With Tex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E41B9-0981-4056-ADBB-CC7156B59154}"/>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5B1C5F66-32A1-4921-974A-C08431B22A34}"/>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Rectangle 4">
            <a:extLst>
              <a:ext uri="{FF2B5EF4-FFF2-40B4-BE49-F238E27FC236}">
                <a16:creationId xmlns:a16="http://schemas.microsoft.com/office/drawing/2014/main" id="{2F44E652-2CAC-472F-9617-1A54A6AF3200}"/>
              </a:ext>
            </a:extLst>
          </p:cNvPr>
          <p:cNvSpPr/>
          <p:nvPr userDrawn="1"/>
        </p:nvSpPr>
        <p:spPr>
          <a:xfrm>
            <a:off x="-3388" y="1135753"/>
            <a:ext cx="323428" cy="5128848"/>
          </a:xfrm>
          <a:prstGeom prst="rect">
            <a:avLst/>
          </a:prstGeom>
          <a:solidFill>
            <a:srgbClr val="00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FF23800B-3E47-49FA-977C-9218FE0F9105}"/>
              </a:ext>
            </a:extLst>
          </p:cNvPr>
          <p:cNvSpPr/>
          <p:nvPr userDrawn="1"/>
        </p:nvSpPr>
        <p:spPr>
          <a:xfrm>
            <a:off x="5575140" y="1133058"/>
            <a:ext cx="6407746" cy="5131544"/>
          </a:xfrm>
          <a:prstGeom prst="rect">
            <a:avLst/>
          </a:prstGeom>
          <a:solidFill>
            <a:srgbClr val="231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0ECBD9FA-BD71-4F1F-9C32-4CDAB31805D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89048"/>
          <a:stretch/>
        </p:blipFill>
        <p:spPr>
          <a:xfrm>
            <a:off x="5710275" y="1133057"/>
            <a:ext cx="1200059" cy="5131551"/>
          </a:xfrm>
          <a:prstGeom prst="rect">
            <a:avLst/>
          </a:prstGeom>
        </p:spPr>
      </p:pic>
      <p:sp>
        <p:nvSpPr>
          <p:cNvPr id="9" name="Rectangle 8">
            <a:extLst>
              <a:ext uri="{FF2B5EF4-FFF2-40B4-BE49-F238E27FC236}">
                <a16:creationId xmlns:a16="http://schemas.microsoft.com/office/drawing/2014/main" id="{80DF443C-13EA-4DAD-8168-09C64E4C1306}"/>
              </a:ext>
            </a:extLst>
          </p:cNvPr>
          <p:cNvSpPr/>
          <p:nvPr userDrawn="1"/>
        </p:nvSpPr>
        <p:spPr>
          <a:xfrm>
            <a:off x="11979053" y="1133056"/>
            <a:ext cx="228198" cy="5131545"/>
          </a:xfrm>
          <a:prstGeom prst="rect">
            <a:avLst/>
          </a:prstGeom>
          <a:solidFill>
            <a:srgbClr val="00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E0E740B-C5BE-46A0-9248-091F4EF39E10}"/>
              </a:ext>
            </a:extLst>
          </p:cNvPr>
          <p:cNvSpPr/>
          <p:nvPr userDrawn="1"/>
        </p:nvSpPr>
        <p:spPr>
          <a:xfrm>
            <a:off x="5459773" y="1133055"/>
            <a:ext cx="250502" cy="5131553"/>
          </a:xfrm>
          <a:prstGeom prst="rect">
            <a:avLst/>
          </a:prstGeom>
          <a:solidFill>
            <a:srgbClr val="0A7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6">
            <a:extLst>
              <a:ext uri="{FF2B5EF4-FFF2-40B4-BE49-F238E27FC236}">
                <a16:creationId xmlns:a16="http://schemas.microsoft.com/office/drawing/2014/main" id="{685FE307-44A3-494B-BFCE-EA0F1AA05BA4}"/>
              </a:ext>
            </a:extLst>
          </p:cNvPr>
          <p:cNvSpPr>
            <a:spLocks noGrp="1"/>
          </p:cNvSpPr>
          <p:nvPr userDrawn="1">
            <p:ph type="body" sz="quarter" idx="12"/>
          </p:nvPr>
        </p:nvSpPr>
        <p:spPr>
          <a:xfrm>
            <a:off x="346126" y="1320977"/>
            <a:ext cx="4956825" cy="479428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3">
            <a:extLst>
              <a:ext uri="{FF2B5EF4-FFF2-40B4-BE49-F238E27FC236}">
                <a16:creationId xmlns:a16="http://schemas.microsoft.com/office/drawing/2014/main" id="{FE5456C0-9026-4A21-90AD-9FA4870DF1FF}"/>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8682157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equence With Text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6BAA3-AB03-466A-A4F8-EB41202E1926}"/>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91FE2745-27D1-45C8-937F-1DEF373AE7E3}"/>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Rectangle 4">
            <a:extLst>
              <a:ext uri="{FF2B5EF4-FFF2-40B4-BE49-F238E27FC236}">
                <a16:creationId xmlns:a16="http://schemas.microsoft.com/office/drawing/2014/main" id="{4CFEA2E7-A3B0-4C43-B94C-D5E1033F4B01}"/>
              </a:ext>
            </a:extLst>
          </p:cNvPr>
          <p:cNvSpPr/>
          <p:nvPr userDrawn="1"/>
        </p:nvSpPr>
        <p:spPr>
          <a:xfrm>
            <a:off x="-3388" y="1135752"/>
            <a:ext cx="323428" cy="5128857"/>
          </a:xfrm>
          <a:prstGeom prst="rect">
            <a:avLst/>
          </a:prstGeom>
          <a:solidFill>
            <a:srgbClr val="460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A4AEA4F4-C6A5-484F-B240-583266BFAC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00115" y="1135753"/>
            <a:ext cx="1304367" cy="5137071"/>
          </a:xfrm>
          <a:prstGeom prst="rect">
            <a:avLst/>
          </a:prstGeom>
        </p:spPr>
      </p:pic>
      <p:sp>
        <p:nvSpPr>
          <p:cNvPr id="8" name="Rectangle 7">
            <a:extLst>
              <a:ext uri="{FF2B5EF4-FFF2-40B4-BE49-F238E27FC236}">
                <a16:creationId xmlns:a16="http://schemas.microsoft.com/office/drawing/2014/main" id="{9F383740-E8E7-4065-B4D2-D02EA81ABAC5}"/>
              </a:ext>
            </a:extLst>
          </p:cNvPr>
          <p:cNvSpPr/>
          <p:nvPr userDrawn="1"/>
        </p:nvSpPr>
        <p:spPr>
          <a:xfrm>
            <a:off x="11979053" y="1133056"/>
            <a:ext cx="212947" cy="5137071"/>
          </a:xfrm>
          <a:prstGeom prst="rect">
            <a:avLst/>
          </a:prstGeom>
          <a:solidFill>
            <a:srgbClr val="460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093A5D85-B3AC-4846-AD58-6A0F2AE770A4}"/>
              </a:ext>
            </a:extLst>
          </p:cNvPr>
          <p:cNvSpPr/>
          <p:nvPr userDrawn="1"/>
        </p:nvSpPr>
        <p:spPr>
          <a:xfrm>
            <a:off x="5459773" y="1133056"/>
            <a:ext cx="250502" cy="5139772"/>
          </a:xfrm>
          <a:prstGeom prst="rect">
            <a:avLst/>
          </a:prstGeom>
          <a:solidFill>
            <a:srgbClr val="A80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0A429FE-C33D-42D9-89F5-7DC4E6D0C2A4}"/>
              </a:ext>
            </a:extLst>
          </p:cNvPr>
          <p:cNvSpPr/>
          <p:nvPr userDrawn="1"/>
        </p:nvSpPr>
        <p:spPr>
          <a:xfrm>
            <a:off x="6910334" y="1133057"/>
            <a:ext cx="5072552" cy="51397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1" name="Text Placeholder 6">
            <a:extLst>
              <a:ext uri="{FF2B5EF4-FFF2-40B4-BE49-F238E27FC236}">
                <a16:creationId xmlns:a16="http://schemas.microsoft.com/office/drawing/2014/main" id="{FF71D36B-D9D4-4896-94BD-D6F912602B63}"/>
              </a:ext>
            </a:extLst>
          </p:cNvPr>
          <p:cNvSpPr>
            <a:spLocks noGrp="1"/>
          </p:cNvSpPr>
          <p:nvPr userDrawn="1">
            <p:ph type="body" sz="quarter" idx="12"/>
          </p:nvPr>
        </p:nvSpPr>
        <p:spPr>
          <a:xfrm>
            <a:off x="346126" y="1320977"/>
            <a:ext cx="4956825" cy="479428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3">
            <a:extLst>
              <a:ext uri="{FF2B5EF4-FFF2-40B4-BE49-F238E27FC236}">
                <a16:creationId xmlns:a16="http://schemas.microsoft.com/office/drawing/2014/main" id="{C413924F-8387-4307-A2AA-55F11376F81C}"/>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89826893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equence With Text Re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2064F49-A135-4348-915D-31A0E4D486CF}"/>
              </a:ext>
            </a:extLst>
          </p:cNvPr>
          <p:cNvSpPr/>
          <p:nvPr userDrawn="1"/>
        </p:nvSpPr>
        <p:spPr>
          <a:xfrm>
            <a:off x="6851561" y="1133057"/>
            <a:ext cx="5131325" cy="51370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2" name="Title 1">
            <a:extLst>
              <a:ext uri="{FF2B5EF4-FFF2-40B4-BE49-F238E27FC236}">
                <a16:creationId xmlns:a16="http://schemas.microsoft.com/office/drawing/2014/main" id="{9097D1A1-067C-4C41-8AF8-92E5BF3EB13A}"/>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7DD538DF-EA34-4951-8631-F0DF775B16E3}"/>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Rectangle 4">
            <a:extLst>
              <a:ext uri="{FF2B5EF4-FFF2-40B4-BE49-F238E27FC236}">
                <a16:creationId xmlns:a16="http://schemas.microsoft.com/office/drawing/2014/main" id="{D77F094B-A94F-4004-BEF6-F478A2CD389F}"/>
              </a:ext>
            </a:extLst>
          </p:cNvPr>
          <p:cNvSpPr/>
          <p:nvPr userDrawn="1"/>
        </p:nvSpPr>
        <p:spPr>
          <a:xfrm>
            <a:off x="-3388" y="1135753"/>
            <a:ext cx="323428" cy="5137070"/>
          </a:xfrm>
          <a:prstGeom prst="rect">
            <a:avLst/>
          </a:prstGeom>
          <a:solidFill>
            <a:srgbClr val="690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6">
            <a:extLst>
              <a:ext uri="{FF2B5EF4-FFF2-40B4-BE49-F238E27FC236}">
                <a16:creationId xmlns:a16="http://schemas.microsoft.com/office/drawing/2014/main" id="{9FD90A25-2C5D-4D2D-A0DF-82870357C2F0}"/>
              </a:ext>
            </a:extLst>
          </p:cNvPr>
          <p:cNvSpPr>
            <a:spLocks noGrp="1"/>
          </p:cNvSpPr>
          <p:nvPr>
            <p:ph type="body" sz="quarter" idx="12"/>
          </p:nvPr>
        </p:nvSpPr>
        <p:spPr>
          <a:xfrm>
            <a:off x="346126" y="1320977"/>
            <a:ext cx="4956825" cy="479428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7AB0AEAC-D6CB-450F-AAE3-A0B0C355BA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11182" y="1135753"/>
            <a:ext cx="1208296" cy="5137070"/>
          </a:xfrm>
          <a:prstGeom prst="rect">
            <a:avLst/>
          </a:prstGeom>
        </p:spPr>
      </p:pic>
      <p:sp>
        <p:nvSpPr>
          <p:cNvPr id="9" name="Rectangle 8">
            <a:extLst>
              <a:ext uri="{FF2B5EF4-FFF2-40B4-BE49-F238E27FC236}">
                <a16:creationId xmlns:a16="http://schemas.microsoft.com/office/drawing/2014/main" id="{6FF9546E-BBC5-49FD-BE06-27ABA4326D60}"/>
              </a:ext>
            </a:extLst>
          </p:cNvPr>
          <p:cNvSpPr/>
          <p:nvPr userDrawn="1"/>
        </p:nvSpPr>
        <p:spPr>
          <a:xfrm>
            <a:off x="11979053" y="1133057"/>
            <a:ext cx="228198" cy="5137070"/>
          </a:xfrm>
          <a:prstGeom prst="rect">
            <a:avLst/>
          </a:prstGeom>
          <a:solidFill>
            <a:srgbClr val="690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F9750BE-72E7-4DD3-A3C1-FD3CD066642C}"/>
              </a:ext>
            </a:extLst>
          </p:cNvPr>
          <p:cNvSpPr/>
          <p:nvPr userDrawn="1"/>
        </p:nvSpPr>
        <p:spPr>
          <a:xfrm>
            <a:off x="5478061" y="1133055"/>
            <a:ext cx="250502" cy="5137070"/>
          </a:xfrm>
          <a:prstGeom prst="rect">
            <a:avLst/>
          </a:prstGeom>
          <a:solidFill>
            <a:srgbClr val="FF4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3">
            <a:extLst>
              <a:ext uri="{FF2B5EF4-FFF2-40B4-BE49-F238E27FC236}">
                <a16:creationId xmlns:a16="http://schemas.microsoft.com/office/drawing/2014/main" id="{4999890A-7D95-4619-8D47-E5221862FC15}"/>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62980245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quence With Text Yel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B6CC4-6411-43E1-93B4-8A5BA889D674}"/>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885AA9DB-CDAA-44A6-8B2C-AA139D47AB84}"/>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12" name="Rectangle 11">
            <a:extLst>
              <a:ext uri="{FF2B5EF4-FFF2-40B4-BE49-F238E27FC236}">
                <a16:creationId xmlns:a16="http://schemas.microsoft.com/office/drawing/2014/main" id="{B259470E-28BC-42CD-B3BC-C1121199C8AF}"/>
              </a:ext>
            </a:extLst>
          </p:cNvPr>
          <p:cNvSpPr/>
          <p:nvPr userDrawn="1"/>
        </p:nvSpPr>
        <p:spPr>
          <a:xfrm>
            <a:off x="-3388" y="1135753"/>
            <a:ext cx="323428" cy="5120640"/>
          </a:xfrm>
          <a:prstGeom prst="rect">
            <a:avLst/>
          </a:prstGeom>
          <a:solidFill>
            <a:srgbClr val="A04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6">
            <a:extLst>
              <a:ext uri="{FF2B5EF4-FFF2-40B4-BE49-F238E27FC236}">
                <a16:creationId xmlns:a16="http://schemas.microsoft.com/office/drawing/2014/main" id="{72D19543-36F7-49CF-A2AC-78E22B3AD8DD}"/>
              </a:ext>
            </a:extLst>
          </p:cNvPr>
          <p:cNvSpPr>
            <a:spLocks noGrp="1"/>
          </p:cNvSpPr>
          <p:nvPr>
            <p:ph type="body" sz="quarter" idx="12"/>
          </p:nvPr>
        </p:nvSpPr>
        <p:spPr>
          <a:xfrm>
            <a:off x="346126" y="1320977"/>
            <a:ext cx="4956825" cy="479428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Picture 14">
            <a:extLst>
              <a:ext uri="{FF2B5EF4-FFF2-40B4-BE49-F238E27FC236}">
                <a16:creationId xmlns:a16="http://schemas.microsoft.com/office/drawing/2014/main" id="{BF31609C-A4A0-439F-B2B0-DC52E7B334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02038" y="1135754"/>
            <a:ext cx="1293566" cy="5137074"/>
          </a:xfrm>
          <a:prstGeom prst="rect">
            <a:avLst/>
          </a:prstGeom>
        </p:spPr>
      </p:pic>
      <p:sp>
        <p:nvSpPr>
          <p:cNvPr id="16" name="Rectangle 15">
            <a:extLst>
              <a:ext uri="{FF2B5EF4-FFF2-40B4-BE49-F238E27FC236}">
                <a16:creationId xmlns:a16="http://schemas.microsoft.com/office/drawing/2014/main" id="{9C190A57-2499-4646-8A4D-3B32878DE964}"/>
              </a:ext>
            </a:extLst>
          </p:cNvPr>
          <p:cNvSpPr/>
          <p:nvPr userDrawn="1"/>
        </p:nvSpPr>
        <p:spPr>
          <a:xfrm>
            <a:off x="11979053" y="1133056"/>
            <a:ext cx="228198" cy="5137073"/>
          </a:xfrm>
          <a:prstGeom prst="rect">
            <a:avLst/>
          </a:prstGeom>
          <a:solidFill>
            <a:srgbClr val="A04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2ACDB13-308D-4082-94EA-272040BC1EBC}"/>
              </a:ext>
            </a:extLst>
          </p:cNvPr>
          <p:cNvSpPr/>
          <p:nvPr userDrawn="1"/>
        </p:nvSpPr>
        <p:spPr>
          <a:xfrm>
            <a:off x="5468917" y="1133056"/>
            <a:ext cx="250502" cy="5139772"/>
          </a:xfrm>
          <a:prstGeom prst="rect">
            <a:avLst/>
          </a:prstGeom>
          <a:solidFill>
            <a:srgbClr val="FFB4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B419ADD3-46B5-4A28-A85A-7B7176D9F60D}"/>
              </a:ext>
            </a:extLst>
          </p:cNvPr>
          <p:cNvSpPr/>
          <p:nvPr userDrawn="1"/>
        </p:nvSpPr>
        <p:spPr>
          <a:xfrm>
            <a:off x="6910334" y="1133057"/>
            <a:ext cx="5072552" cy="51397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1" name="Footer Placeholder 3">
            <a:extLst>
              <a:ext uri="{FF2B5EF4-FFF2-40B4-BE49-F238E27FC236}">
                <a16:creationId xmlns:a16="http://schemas.microsoft.com/office/drawing/2014/main" id="{E816132B-FB3E-4929-828B-65DCC72BC003}"/>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630055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equence With Tex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29470-6502-4E8B-AA42-FB92529FA028}"/>
              </a:ext>
            </a:extLst>
          </p:cNvPr>
          <p:cNvSpPr>
            <a:spLocks noGrp="1"/>
          </p:cNvSpPr>
          <p:nvPr>
            <p:ph type="title" hasCustomPrompt="1"/>
          </p:nvPr>
        </p:nvSpPr>
        <p:spPr/>
        <p:txBody>
          <a:bodyPr/>
          <a:lstStyle>
            <a:lvl1pPr>
              <a:defRPr/>
            </a:lvl1pPr>
          </a:lstStyle>
          <a:p>
            <a:r>
              <a:rPr lang="en-US" dirty="0"/>
              <a:t>Slide title, 28pt bold</a:t>
            </a:r>
          </a:p>
        </p:txBody>
      </p:sp>
      <p:sp>
        <p:nvSpPr>
          <p:cNvPr id="4" name="Slide Number Placeholder 3">
            <a:extLst>
              <a:ext uri="{FF2B5EF4-FFF2-40B4-BE49-F238E27FC236}">
                <a16:creationId xmlns:a16="http://schemas.microsoft.com/office/drawing/2014/main" id="{24763593-A142-4693-A971-8201274E8406}"/>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Rectangle 4">
            <a:extLst>
              <a:ext uri="{FF2B5EF4-FFF2-40B4-BE49-F238E27FC236}">
                <a16:creationId xmlns:a16="http://schemas.microsoft.com/office/drawing/2014/main" id="{B59CC6A8-A58E-4DD2-8682-61947598DF5C}"/>
              </a:ext>
            </a:extLst>
          </p:cNvPr>
          <p:cNvSpPr/>
          <p:nvPr userDrawn="1"/>
        </p:nvSpPr>
        <p:spPr>
          <a:xfrm>
            <a:off x="-3388" y="1135752"/>
            <a:ext cx="323428" cy="5137065"/>
          </a:xfrm>
          <a:prstGeom prst="rect">
            <a:avLst/>
          </a:prstGeom>
          <a:solidFill>
            <a:srgbClr val="003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6">
            <a:extLst>
              <a:ext uri="{FF2B5EF4-FFF2-40B4-BE49-F238E27FC236}">
                <a16:creationId xmlns:a16="http://schemas.microsoft.com/office/drawing/2014/main" id="{67C6A5A3-944A-4740-AE2F-EB56BD7FC2EB}"/>
              </a:ext>
            </a:extLst>
          </p:cNvPr>
          <p:cNvSpPr>
            <a:spLocks noGrp="1"/>
          </p:cNvSpPr>
          <p:nvPr>
            <p:ph type="body" sz="quarter" idx="12"/>
          </p:nvPr>
        </p:nvSpPr>
        <p:spPr>
          <a:xfrm>
            <a:off x="346126" y="1320977"/>
            <a:ext cx="4956825" cy="479428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70AC53FA-BC2E-4EF1-80DC-237C563D3F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02038" y="1135753"/>
            <a:ext cx="1275811" cy="5137063"/>
          </a:xfrm>
          <a:prstGeom prst="rect">
            <a:avLst/>
          </a:prstGeom>
        </p:spPr>
      </p:pic>
      <p:sp>
        <p:nvSpPr>
          <p:cNvPr id="9" name="Rectangle 8">
            <a:extLst>
              <a:ext uri="{FF2B5EF4-FFF2-40B4-BE49-F238E27FC236}">
                <a16:creationId xmlns:a16="http://schemas.microsoft.com/office/drawing/2014/main" id="{57EAE79E-972B-4F22-B4DE-6E83BF2B0497}"/>
              </a:ext>
            </a:extLst>
          </p:cNvPr>
          <p:cNvSpPr/>
          <p:nvPr userDrawn="1"/>
        </p:nvSpPr>
        <p:spPr>
          <a:xfrm>
            <a:off x="11979053" y="1133056"/>
            <a:ext cx="228198" cy="5139765"/>
          </a:xfrm>
          <a:prstGeom prst="rect">
            <a:avLst/>
          </a:prstGeom>
          <a:solidFill>
            <a:srgbClr val="003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FA18F75-01BD-47B5-9DC0-7446275983BD}"/>
              </a:ext>
            </a:extLst>
          </p:cNvPr>
          <p:cNvSpPr/>
          <p:nvPr userDrawn="1"/>
        </p:nvSpPr>
        <p:spPr>
          <a:xfrm>
            <a:off x="5468917" y="1133055"/>
            <a:ext cx="250502" cy="5137063"/>
          </a:xfrm>
          <a:prstGeom prst="rect">
            <a:avLst/>
          </a:prstGeom>
          <a:solidFill>
            <a:srgbClr val="0AD2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A311B6B-D73A-4D8C-AE59-8605DD380536}"/>
              </a:ext>
            </a:extLst>
          </p:cNvPr>
          <p:cNvSpPr/>
          <p:nvPr userDrawn="1"/>
        </p:nvSpPr>
        <p:spPr>
          <a:xfrm>
            <a:off x="6910334" y="1133058"/>
            <a:ext cx="5072552" cy="513976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2" name="Footer Placeholder 3">
            <a:extLst>
              <a:ext uri="{FF2B5EF4-FFF2-40B4-BE49-F238E27FC236}">
                <a16:creationId xmlns:a16="http://schemas.microsoft.com/office/drawing/2014/main" id="{C4E6BA16-BFE4-4548-9773-93DA9209754F}"/>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40580904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Welcome Blue">
    <p:bg>
      <p:bgRef idx="1001">
        <a:schemeClr val="bg1"/>
      </p:bgRef>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8DFC9E-1133-4011-BE9F-F92542AC307D}"/>
              </a:ext>
            </a:extLst>
          </p:cNvPr>
          <p:cNvSpPr>
            <a:spLocks noGrp="1"/>
          </p:cNvSpPr>
          <p:nvPr>
            <p:ph type="sldNum" sz="quarter" idx="11"/>
          </p:nvPr>
        </p:nvSpPr>
        <p:spPr/>
        <p:txBody>
          <a:bodyPr/>
          <a:lstStyle/>
          <a:p>
            <a:fld id="{9B3E39EC-4BE2-4DEA-81C0-4ABC0AAB4AC0}" type="slidenum">
              <a:rPr lang="en-AU" smtClean="0"/>
              <a:pPr/>
              <a:t>‹#›</a:t>
            </a:fld>
            <a:endParaRPr lang="en-AU" dirty="0"/>
          </a:p>
        </p:txBody>
      </p:sp>
      <p:grpSp>
        <p:nvGrpSpPr>
          <p:cNvPr id="15" name="Group 14">
            <a:extLst>
              <a:ext uri="{FF2B5EF4-FFF2-40B4-BE49-F238E27FC236}">
                <a16:creationId xmlns:a16="http://schemas.microsoft.com/office/drawing/2014/main" id="{55256B78-980D-4477-916F-C18EA383A170}"/>
              </a:ext>
            </a:extLst>
          </p:cNvPr>
          <p:cNvGrpSpPr/>
          <p:nvPr userDrawn="1"/>
        </p:nvGrpSpPr>
        <p:grpSpPr>
          <a:xfrm>
            <a:off x="9059248" y="1134441"/>
            <a:ext cx="3128407" cy="5102887"/>
            <a:chOff x="9059248" y="1134441"/>
            <a:chExt cx="3128407" cy="5102887"/>
          </a:xfrm>
        </p:grpSpPr>
        <p:pic>
          <p:nvPicPr>
            <p:cNvPr id="16" name="Picture 15">
              <a:extLst>
                <a:ext uri="{FF2B5EF4-FFF2-40B4-BE49-F238E27FC236}">
                  <a16:creationId xmlns:a16="http://schemas.microsoft.com/office/drawing/2014/main" id="{6896EF4A-4375-4507-9786-62D2CA2A57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33281" y="1142132"/>
              <a:ext cx="2486315" cy="5095195"/>
            </a:xfrm>
            <a:prstGeom prst="rect">
              <a:avLst/>
            </a:prstGeom>
          </p:spPr>
        </p:pic>
        <p:sp>
          <p:nvSpPr>
            <p:cNvPr id="17" name="Rectangle 16">
              <a:extLst>
                <a:ext uri="{FF2B5EF4-FFF2-40B4-BE49-F238E27FC236}">
                  <a16:creationId xmlns:a16="http://schemas.microsoft.com/office/drawing/2014/main" id="{4E7E7A7B-5F02-451F-9031-9268A740DDD0}"/>
                </a:ext>
              </a:extLst>
            </p:cNvPr>
            <p:cNvSpPr/>
            <p:nvPr userDrawn="1"/>
          </p:nvSpPr>
          <p:spPr>
            <a:xfrm>
              <a:off x="11719596" y="1134441"/>
              <a:ext cx="468059" cy="5102886"/>
            </a:xfrm>
            <a:prstGeom prst="rect">
              <a:avLst/>
            </a:prstGeom>
            <a:solidFill>
              <a:srgbClr val="00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770F7952-1B28-4A3B-82C4-5E0D25C8E31B}"/>
                </a:ext>
              </a:extLst>
            </p:cNvPr>
            <p:cNvSpPr/>
            <p:nvPr userDrawn="1"/>
          </p:nvSpPr>
          <p:spPr>
            <a:xfrm>
              <a:off x="9059248" y="1142132"/>
              <a:ext cx="178177" cy="5095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9" name="TextBox 18">
            <a:extLst>
              <a:ext uri="{FF2B5EF4-FFF2-40B4-BE49-F238E27FC236}">
                <a16:creationId xmlns:a16="http://schemas.microsoft.com/office/drawing/2014/main" id="{AF53E223-A54C-4A23-9AB8-BC8CC99A50CA}"/>
              </a:ext>
            </a:extLst>
          </p:cNvPr>
          <p:cNvSpPr txBox="1"/>
          <p:nvPr userDrawn="1"/>
        </p:nvSpPr>
        <p:spPr>
          <a:xfrm>
            <a:off x="1259554" y="1452032"/>
            <a:ext cx="7324471" cy="2800767"/>
          </a:xfrm>
          <a:prstGeom prst="rect">
            <a:avLst/>
          </a:prstGeom>
          <a:noFill/>
        </p:spPr>
        <p:txBody>
          <a:bodyPr wrap="square" rtlCol="0">
            <a:spAutoFit/>
          </a:bodyPr>
          <a:lstStyle/>
          <a:p>
            <a:pPr marL="0" indent="0">
              <a:buNone/>
            </a:pPr>
            <a:r>
              <a:rPr lang="en-AU" sz="2200" b="1" dirty="0">
                <a:solidFill>
                  <a:schemeClr val="accent1"/>
                </a:solidFill>
              </a:rPr>
              <a:t>Challenging today.</a:t>
            </a:r>
          </a:p>
          <a:p>
            <a:pPr marL="0" indent="0">
              <a:buNone/>
            </a:pPr>
            <a:r>
              <a:rPr lang="en-AU" sz="1800" b="0" dirty="0">
                <a:latin typeface="Jacobs Chronos" panose="010B0603030503030204" pitchFamily="34" charset="0"/>
                <a:cs typeface="Jacobs Chronos" panose="010B0603030503030204" pitchFamily="34" charset="0"/>
              </a:rPr>
              <a:t>Our unique approach to challenge what’s accepted, using our expertise and knowledge to rethink the way we solve problems. </a:t>
            </a:r>
          </a:p>
          <a:p>
            <a:pPr marL="0" indent="0">
              <a:buNone/>
            </a:pPr>
            <a:endParaRPr lang="en-AU" sz="1800" b="0" dirty="0">
              <a:latin typeface="Jacobs Chronos" panose="010B0603030503030204" pitchFamily="34" charset="0"/>
              <a:cs typeface="Jacobs Chronos" panose="010B0603030503030204" pitchFamily="34" charset="0"/>
            </a:endParaRPr>
          </a:p>
          <a:p>
            <a:pPr marL="0" indent="0">
              <a:buNone/>
            </a:pPr>
            <a:r>
              <a:rPr lang="en-AU" sz="2200" b="1" dirty="0">
                <a:solidFill>
                  <a:schemeClr val="accent1"/>
                </a:solidFill>
              </a:rPr>
              <a:t>Reinventing tomorrow.</a:t>
            </a:r>
          </a:p>
          <a:p>
            <a:pPr marL="0" indent="0">
              <a:buNone/>
            </a:pPr>
            <a:r>
              <a:rPr lang="en-AU" sz="1800" b="0" dirty="0">
                <a:latin typeface="+mn-lt"/>
              </a:rPr>
              <a:t>The outcome, from the innovations we build for our clients to the positive impact our solution have on the world. </a:t>
            </a:r>
          </a:p>
          <a:p>
            <a:pPr marL="0" indent="0">
              <a:buNone/>
            </a:pPr>
            <a:endParaRPr lang="en-AU" sz="1800" b="0" dirty="0">
              <a:latin typeface="+mn-lt"/>
            </a:endParaRPr>
          </a:p>
          <a:p>
            <a:r>
              <a:rPr lang="en-AU" sz="1800" b="1" i="0" u="none" strike="noStrike" kern="1200" baseline="0" dirty="0">
                <a:solidFill>
                  <a:schemeClr val="tx1"/>
                </a:solidFill>
                <a:latin typeface="+mn-lt"/>
                <a:ea typeface="+mn-ea"/>
                <a:cs typeface="+mn-cs"/>
              </a:rPr>
              <a:t>To create a more connected, </a:t>
            </a:r>
            <a:r>
              <a:rPr lang="en-US" sz="1800" b="1" i="0" u="none" strike="noStrike" kern="1200" baseline="0" dirty="0">
                <a:solidFill>
                  <a:schemeClr val="tx1"/>
                </a:solidFill>
                <a:latin typeface="+mn-lt"/>
                <a:ea typeface="+mn-ea"/>
                <a:cs typeface="+mn-cs"/>
              </a:rPr>
              <a:t>sustainable world.</a:t>
            </a:r>
            <a:endParaRPr lang="en-AU" sz="1800" b="0" dirty="0">
              <a:latin typeface="+mn-lt"/>
            </a:endParaRPr>
          </a:p>
        </p:txBody>
      </p:sp>
      <p:pic>
        <p:nvPicPr>
          <p:cNvPr id="21" name="Picture 20">
            <a:extLst>
              <a:ext uri="{FF2B5EF4-FFF2-40B4-BE49-F238E27FC236}">
                <a16:creationId xmlns:a16="http://schemas.microsoft.com/office/drawing/2014/main" id="{7EEC5E88-C8C8-4AB8-96E2-0DF7FD0832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4442" y="1124375"/>
            <a:ext cx="781674" cy="5120640"/>
          </a:xfrm>
          <a:prstGeom prst="rect">
            <a:avLst/>
          </a:prstGeom>
        </p:spPr>
      </p:pic>
      <p:sp>
        <p:nvSpPr>
          <p:cNvPr id="22" name="Rectangle 21">
            <a:extLst>
              <a:ext uri="{FF2B5EF4-FFF2-40B4-BE49-F238E27FC236}">
                <a16:creationId xmlns:a16="http://schemas.microsoft.com/office/drawing/2014/main" id="{DC0439B0-81A4-4695-99C6-6C5C7BC6B38D}"/>
              </a:ext>
            </a:extLst>
          </p:cNvPr>
          <p:cNvSpPr/>
          <p:nvPr userDrawn="1"/>
        </p:nvSpPr>
        <p:spPr>
          <a:xfrm>
            <a:off x="914746" y="1124375"/>
            <a:ext cx="178177" cy="5120641"/>
          </a:xfrm>
          <a:prstGeom prst="rect">
            <a:avLst/>
          </a:prstGeom>
          <a:solidFill>
            <a:srgbClr val="0A7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C350040E-A4F4-4722-92FB-C68F977114E5}"/>
              </a:ext>
            </a:extLst>
          </p:cNvPr>
          <p:cNvSpPr/>
          <p:nvPr userDrawn="1"/>
        </p:nvSpPr>
        <p:spPr>
          <a:xfrm>
            <a:off x="0" y="1124375"/>
            <a:ext cx="235199" cy="5120641"/>
          </a:xfrm>
          <a:prstGeom prst="rect">
            <a:avLst/>
          </a:prstGeom>
          <a:solidFill>
            <a:srgbClr val="231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itle 1">
            <a:extLst>
              <a:ext uri="{FF2B5EF4-FFF2-40B4-BE49-F238E27FC236}">
                <a16:creationId xmlns:a16="http://schemas.microsoft.com/office/drawing/2014/main" id="{2A704ABE-CE07-4B68-A8CE-A6EFD9168B50}"/>
              </a:ext>
            </a:extLst>
          </p:cNvPr>
          <p:cNvSpPr txBox="1">
            <a:spLocks/>
          </p:cNvSpPr>
          <p:nvPr userDrawn="1"/>
        </p:nvSpPr>
        <p:spPr bwMode="white">
          <a:xfrm>
            <a:off x="320040" y="486794"/>
            <a:ext cx="11521439" cy="640080"/>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a:lstStyle>
          <a:p>
            <a:r>
              <a:rPr lang="en-AU" dirty="0"/>
              <a:t>Welcome</a:t>
            </a:r>
            <a:endParaRPr lang="en-US" dirty="0"/>
          </a:p>
        </p:txBody>
      </p:sp>
      <p:sp>
        <p:nvSpPr>
          <p:cNvPr id="13" name="Footer Placeholder 3">
            <a:extLst>
              <a:ext uri="{FF2B5EF4-FFF2-40B4-BE49-F238E27FC236}">
                <a16:creationId xmlns:a16="http://schemas.microsoft.com/office/drawing/2014/main" id="{D9DD2E00-CDE0-4A3C-9CB3-1186E5033778}"/>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50020059"/>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Welcome Purpl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9C0532B-3F35-4095-8EB7-A7E0E1D7C148}"/>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TextBox 4">
            <a:extLst>
              <a:ext uri="{FF2B5EF4-FFF2-40B4-BE49-F238E27FC236}">
                <a16:creationId xmlns:a16="http://schemas.microsoft.com/office/drawing/2014/main" id="{8328CCC5-4B3E-4546-85F6-1D83A7C8B7CB}"/>
              </a:ext>
            </a:extLst>
          </p:cNvPr>
          <p:cNvSpPr txBox="1"/>
          <p:nvPr userDrawn="1"/>
        </p:nvSpPr>
        <p:spPr>
          <a:xfrm>
            <a:off x="1259554" y="1452032"/>
            <a:ext cx="7324471" cy="3077766"/>
          </a:xfrm>
          <a:prstGeom prst="rect">
            <a:avLst/>
          </a:prstGeom>
          <a:noFill/>
        </p:spPr>
        <p:txBody>
          <a:bodyPr wrap="square" rtlCol="0">
            <a:spAutoFit/>
          </a:bodyPr>
          <a:lstStyle/>
          <a:p>
            <a:pPr marL="0" indent="0">
              <a:buNone/>
            </a:pPr>
            <a:r>
              <a:rPr lang="en-AU" sz="2200" b="1" dirty="0">
                <a:solidFill>
                  <a:schemeClr val="accent2"/>
                </a:solidFill>
              </a:rPr>
              <a:t>Challenging today.</a:t>
            </a:r>
          </a:p>
          <a:p>
            <a:pPr marL="0" indent="0">
              <a:buNone/>
            </a:pPr>
            <a:r>
              <a:rPr lang="en-AU" sz="1800" b="0" dirty="0">
                <a:latin typeface="Jacobs Chronos" panose="010B0603030503030204" pitchFamily="34" charset="0"/>
                <a:cs typeface="Jacobs Chronos" panose="010B0603030503030204" pitchFamily="34" charset="0"/>
              </a:rPr>
              <a:t>Our unique approach to challenge what’s accepted, using our expertise and knowledge to rethink the way we solve problems. </a:t>
            </a:r>
          </a:p>
          <a:p>
            <a:pPr marL="0" indent="0">
              <a:buNone/>
            </a:pPr>
            <a:endParaRPr lang="en-AU" sz="1800" b="0" dirty="0">
              <a:latin typeface="Jacobs Chronos" panose="010B0603030503030204" pitchFamily="34" charset="0"/>
              <a:cs typeface="Jacobs Chronos" panose="010B0603030503030204" pitchFamily="34" charset="0"/>
            </a:endParaRPr>
          </a:p>
          <a:p>
            <a:pPr marL="0" indent="0">
              <a:buNone/>
            </a:pPr>
            <a:r>
              <a:rPr lang="en-AU" sz="2200" b="1" dirty="0">
                <a:solidFill>
                  <a:schemeClr val="accent2"/>
                </a:solidFill>
              </a:rPr>
              <a:t>Reinventing tomorrow.</a:t>
            </a:r>
          </a:p>
          <a:p>
            <a:pPr marL="0" indent="0">
              <a:buNone/>
            </a:pPr>
            <a:r>
              <a:rPr lang="en-AU" sz="1800" b="0" dirty="0">
                <a:latin typeface="+mn-lt"/>
              </a:rPr>
              <a:t>The outcome, from the innovations we build for our clients to the positive impact our solution have on the world. </a:t>
            </a:r>
          </a:p>
          <a:p>
            <a:pPr marL="0" indent="0">
              <a:buNone/>
            </a:pPr>
            <a:endParaRPr lang="en-AU" sz="1800" b="0" dirty="0">
              <a:latin typeface="+mn-lt"/>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AU" sz="1800" b="1" i="0" u="none" strike="noStrike" kern="1200" baseline="0" dirty="0">
                <a:solidFill>
                  <a:schemeClr val="tx1"/>
                </a:solidFill>
                <a:latin typeface="+mn-lt"/>
                <a:ea typeface="+mn-ea"/>
                <a:cs typeface="+mn-cs"/>
              </a:rPr>
              <a:t>To create a more connected, </a:t>
            </a:r>
            <a:r>
              <a:rPr lang="en-US" sz="1800" b="1" i="0" u="none" strike="noStrike" kern="1200" baseline="0" dirty="0">
                <a:solidFill>
                  <a:schemeClr val="tx1"/>
                </a:solidFill>
                <a:latin typeface="+mn-lt"/>
                <a:ea typeface="+mn-ea"/>
                <a:cs typeface="+mn-cs"/>
              </a:rPr>
              <a:t>sustainable world.</a:t>
            </a:r>
            <a:endParaRPr lang="en-AU" sz="1400" b="0" dirty="0">
              <a:latin typeface="+mn-lt"/>
            </a:endParaRPr>
          </a:p>
          <a:p>
            <a:pPr marL="0" indent="0">
              <a:buNone/>
            </a:pPr>
            <a:endParaRPr lang="en-AU" sz="1800" b="0" dirty="0">
              <a:latin typeface="+mn-lt"/>
            </a:endParaRPr>
          </a:p>
        </p:txBody>
      </p:sp>
      <p:grpSp>
        <p:nvGrpSpPr>
          <p:cNvPr id="6" name="Group 5">
            <a:extLst>
              <a:ext uri="{FF2B5EF4-FFF2-40B4-BE49-F238E27FC236}">
                <a16:creationId xmlns:a16="http://schemas.microsoft.com/office/drawing/2014/main" id="{2FE3338D-D22C-454C-A200-C006BED2B29F}"/>
              </a:ext>
            </a:extLst>
          </p:cNvPr>
          <p:cNvGrpSpPr/>
          <p:nvPr userDrawn="1"/>
        </p:nvGrpSpPr>
        <p:grpSpPr>
          <a:xfrm>
            <a:off x="9059248" y="1142131"/>
            <a:ext cx="3128407" cy="5095197"/>
            <a:chOff x="9059248" y="1142131"/>
            <a:chExt cx="3128407" cy="5095197"/>
          </a:xfrm>
        </p:grpSpPr>
        <p:pic>
          <p:nvPicPr>
            <p:cNvPr id="7" name="Picture 6">
              <a:extLst>
                <a:ext uri="{FF2B5EF4-FFF2-40B4-BE49-F238E27FC236}">
                  <a16:creationId xmlns:a16="http://schemas.microsoft.com/office/drawing/2014/main" id="{ACA0B26E-2320-43E6-90CD-9F72BEEA11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39640" y="1142132"/>
              <a:ext cx="2486315" cy="5095195"/>
            </a:xfrm>
            <a:prstGeom prst="rect">
              <a:avLst/>
            </a:prstGeom>
          </p:spPr>
        </p:pic>
        <p:sp>
          <p:nvSpPr>
            <p:cNvPr id="8" name="Rectangle 7">
              <a:extLst>
                <a:ext uri="{FF2B5EF4-FFF2-40B4-BE49-F238E27FC236}">
                  <a16:creationId xmlns:a16="http://schemas.microsoft.com/office/drawing/2014/main" id="{5C4FBA3C-BC9F-40DA-B13B-2DEC23DC6E44}"/>
                </a:ext>
              </a:extLst>
            </p:cNvPr>
            <p:cNvSpPr/>
            <p:nvPr userDrawn="1"/>
          </p:nvSpPr>
          <p:spPr>
            <a:xfrm>
              <a:off x="11719596" y="1142131"/>
              <a:ext cx="468059" cy="5095196"/>
            </a:xfrm>
            <a:prstGeom prst="rect">
              <a:avLst/>
            </a:prstGeom>
            <a:solidFill>
              <a:srgbClr val="460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F91B4ED1-C8A2-4893-AFFB-45E26BF99663}"/>
                </a:ext>
              </a:extLst>
            </p:cNvPr>
            <p:cNvSpPr/>
            <p:nvPr userDrawn="1"/>
          </p:nvSpPr>
          <p:spPr>
            <a:xfrm>
              <a:off x="9059248" y="1142132"/>
              <a:ext cx="178177" cy="5095196"/>
            </a:xfrm>
            <a:prstGeom prst="rect">
              <a:avLst/>
            </a:prstGeom>
            <a:solidFill>
              <a:srgbClr val="6F0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10" name="Group 9">
            <a:extLst>
              <a:ext uri="{FF2B5EF4-FFF2-40B4-BE49-F238E27FC236}">
                <a16:creationId xmlns:a16="http://schemas.microsoft.com/office/drawing/2014/main" id="{EB4A7EE7-AC6B-44CB-B825-81779BC965E1}"/>
              </a:ext>
            </a:extLst>
          </p:cNvPr>
          <p:cNvGrpSpPr/>
          <p:nvPr userDrawn="1"/>
        </p:nvGrpSpPr>
        <p:grpSpPr>
          <a:xfrm>
            <a:off x="0" y="1124375"/>
            <a:ext cx="1092923" cy="5120641"/>
            <a:chOff x="0" y="1124375"/>
            <a:chExt cx="1092923" cy="5120641"/>
          </a:xfrm>
        </p:grpSpPr>
        <p:sp>
          <p:nvSpPr>
            <p:cNvPr id="11" name="Rectangle 10">
              <a:extLst>
                <a:ext uri="{FF2B5EF4-FFF2-40B4-BE49-F238E27FC236}">
                  <a16:creationId xmlns:a16="http://schemas.microsoft.com/office/drawing/2014/main" id="{0D51B469-F815-47D5-B699-DE631C97A280}"/>
                </a:ext>
              </a:extLst>
            </p:cNvPr>
            <p:cNvSpPr/>
            <p:nvPr userDrawn="1"/>
          </p:nvSpPr>
          <p:spPr>
            <a:xfrm>
              <a:off x="0" y="1124375"/>
              <a:ext cx="235199" cy="5120641"/>
            </a:xfrm>
            <a:prstGeom prst="rect">
              <a:avLst/>
            </a:prstGeom>
            <a:solidFill>
              <a:srgbClr val="6F0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8E62D202-5426-476D-974C-1BC5F18573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5199" y="1124375"/>
              <a:ext cx="699186" cy="5120641"/>
            </a:xfrm>
            <a:prstGeom prst="rect">
              <a:avLst/>
            </a:prstGeom>
          </p:spPr>
        </p:pic>
        <p:sp>
          <p:nvSpPr>
            <p:cNvPr id="13" name="Rectangle 12">
              <a:extLst>
                <a:ext uri="{FF2B5EF4-FFF2-40B4-BE49-F238E27FC236}">
                  <a16:creationId xmlns:a16="http://schemas.microsoft.com/office/drawing/2014/main" id="{9D1841D1-7D0A-4AEA-A27B-1110C6E603E7}"/>
                </a:ext>
              </a:extLst>
            </p:cNvPr>
            <p:cNvSpPr/>
            <p:nvPr userDrawn="1"/>
          </p:nvSpPr>
          <p:spPr>
            <a:xfrm>
              <a:off x="914746" y="1124375"/>
              <a:ext cx="178177" cy="5120641"/>
            </a:xfrm>
            <a:prstGeom prst="rect">
              <a:avLst/>
            </a:prstGeom>
            <a:solidFill>
              <a:srgbClr val="A80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itle 1">
            <a:extLst>
              <a:ext uri="{FF2B5EF4-FFF2-40B4-BE49-F238E27FC236}">
                <a16:creationId xmlns:a16="http://schemas.microsoft.com/office/drawing/2014/main" id="{123AA075-E02D-4D05-AB63-E82F90456242}"/>
              </a:ext>
            </a:extLst>
          </p:cNvPr>
          <p:cNvSpPr txBox="1">
            <a:spLocks/>
          </p:cNvSpPr>
          <p:nvPr userDrawn="1"/>
        </p:nvSpPr>
        <p:spPr bwMode="white">
          <a:xfrm>
            <a:off x="320040" y="486794"/>
            <a:ext cx="11521439" cy="640080"/>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a:lstStyle>
          <a:p>
            <a:r>
              <a:rPr lang="en-AU" dirty="0"/>
              <a:t>Welcome</a:t>
            </a:r>
            <a:endParaRPr lang="en-US" dirty="0"/>
          </a:p>
        </p:txBody>
      </p:sp>
      <p:sp>
        <p:nvSpPr>
          <p:cNvPr id="14" name="Footer Placeholder 3">
            <a:extLst>
              <a:ext uri="{FF2B5EF4-FFF2-40B4-BE49-F238E27FC236}">
                <a16:creationId xmlns:a16="http://schemas.microsoft.com/office/drawing/2014/main" id="{E419CB6B-98BE-454B-88FB-DE1D8DCF3E4F}"/>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3582007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Welcome Re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CEEF82-96F1-452E-A447-C3B8B50E1CF0}"/>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TextBox 4">
            <a:extLst>
              <a:ext uri="{FF2B5EF4-FFF2-40B4-BE49-F238E27FC236}">
                <a16:creationId xmlns:a16="http://schemas.microsoft.com/office/drawing/2014/main" id="{2E374A0C-8D4A-4571-810A-D73732F67A07}"/>
              </a:ext>
            </a:extLst>
          </p:cNvPr>
          <p:cNvSpPr txBox="1"/>
          <p:nvPr userDrawn="1"/>
        </p:nvSpPr>
        <p:spPr>
          <a:xfrm>
            <a:off x="1259554" y="1452032"/>
            <a:ext cx="7324471" cy="2985433"/>
          </a:xfrm>
          <a:prstGeom prst="rect">
            <a:avLst/>
          </a:prstGeom>
          <a:noFill/>
        </p:spPr>
        <p:txBody>
          <a:bodyPr wrap="square" rtlCol="0">
            <a:spAutoFit/>
          </a:bodyPr>
          <a:lstStyle/>
          <a:p>
            <a:pPr marL="0" indent="0">
              <a:buNone/>
            </a:pPr>
            <a:r>
              <a:rPr lang="en-AU" sz="2200" b="1" dirty="0">
                <a:solidFill>
                  <a:schemeClr val="accent3"/>
                </a:solidFill>
              </a:rPr>
              <a:t>Challenging today.</a:t>
            </a:r>
          </a:p>
          <a:p>
            <a:pPr marL="0" indent="0">
              <a:buNone/>
            </a:pPr>
            <a:r>
              <a:rPr lang="en-AU" sz="1800" b="0" dirty="0">
                <a:latin typeface="Jacobs Chronos" panose="010B0603030503030204" pitchFamily="34" charset="0"/>
                <a:cs typeface="Jacobs Chronos" panose="010B0603030503030204" pitchFamily="34" charset="0"/>
              </a:rPr>
              <a:t>Our unique approach to challenge what’s accepted, using our expertise and knowledge to rethink the way we solve problems. </a:t>
            </a:r>
          </a:p>
          <a:p>
            <a:pPr marL="0" indent="0">
              <a:buNone/>
            </a:pPr>
            <a:endParaRPr lang="en-AU" sz="1800" b="0" dirty="0">
              <a:latin typeface="Jacobs Chronos" panose="010B0603030503030204" pitchFamily="34" charset="0"/>
              <a:cs typeface="Jacobs Chronos" panose="010B0603030503030204" pitchFamily="34" charset="0"/>
            </a:endParaRPr>
          </a:p>
          <a:p>
            <a:pPr marL="0" indent="0">
              <a:buNone/>
            </a:pPr>
            <a:r>
              <a:rPr lang="en-AU" sz="2200" b="1" dirty="0">
                <a:solidFill>
                  <a:schemeClr val="accent3"/>
                </a:solidFill>
              </a:rPr>
              <a:t>Reinventing tomorrow.</a:t>
            </a:r>
          </a:p>
          <a:p>
            <a:pPr marL="0" indent="0">
              <a:buNone/>
            </a:pPr>
            <a:r>
              <a:rPr lang="en-AU" sz="1800" b="0" dirty="0">
                <a:latin typeface="+mn-lt"/>
              </a:rPr>
              <a:t>The outcome, from the innovations we build for our clients to the positive impact our solution have on the world. </a:t>
            </a:r>
          </a:p>
          <a:p>
            <a:pPr marL="0" indent="0">
              <a:buNone/>
            </a:pPr>
            <a:endParaRPr lang="en-AU" sz="1800" b="0" dirty="0">
              <a:latin typeface="+mn-lt"/>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AU" sz="1800" b="1" i="0" u="none" strike="noStrike" kern="1200" baseline="0" dirty="0">
                <a:solidFill>
                  <a:schemeClr val="tx1"/>
                </a:solidFill>
                <a:latin typeface="+mn-lt"/>
                <a:ea typeface="+mn-ea"/>
                <a:cs typeface="+mn-cs"/>
              </a:rPr>
              <a:t>To create a more connected, </a:t>
            </a:r>
            <a:r>
              <a:rPr lang="en-US" sz="1800" b="1" i="0" u="none" strike="noStrike" kern="1200" baseline="0" dirty="0">
                <a:solidFill>
                  <a:schemeClr val="tx1"/>
                </a:solidFill>
                <a:latin typeface="+mn-lt"/>
                <a:ea typeface="+mn-ea"/>
                <a:cs typeface="+mn-cs"/>
              </a:rPr>
              <a:t>sustainable world.</a:t>
            </a:r>
            <a:endParaRPr lang="en-AU" sz="1400" b="0" dirty="0">
              <a:latin typeface="+mn-lt"/>
            </a:endParaRPr>
          </a:p>
          <a:p>
            <a:pPr marL="0" indent="0">
              <a:buNone/>
            </a:pPr>
            <a:endParaRPr lang="en-AU" sz="1800" b="0" dirty="0">
              <a:latin typeface="+mn-lt"/>
            </a:endParaRPr>
          </a:p>
        </p:txBody>
      </p:sp>
      <p:grpSp>
        <p:nvGrpSpPr>
          <p:cNvPr id="6" name="Group 5">
            <a:extLst>
              <a:ext uri="{FF2B5EF4-FFF2-40B4-BE49-F238E27FC236}">
                <a16:creationId xmlns:a16="http://schemas.microsoft.com/office/drawing/2014/main" id="{F7BFE069-B278-4455-A5BE-2A1A3C62BF64}"/>
              </a:ext>
            </a:extLst>
          </p:cNvPr>
          <p:cNvGrpSpPr/>
          <p:nvPr userDrawn="1"/>
        </p:nvGrpSpPr>
        <p:grpSpPr>
          <a:xfrm>
            <a:off x="9068392" y="1142131"/>
            <a:ext cx="3119263" cy="5095197"/>
            <a:chOff x="9068392" y="1142131"/>
            <a:chExt cx="3119263" cy="5095197"/>
          </a:xfrm>
        </p:grpSpPr>
        <p:pic>
          <p:nvPicPr>
            <p:cNvPr id="7" name="Picture 6">
              <a:extLst>
                <a:ext uri="{FF2B5EF4-FFF2-40B4-BE49-F238E27FC236}">
                  <a16:creationId xmlns:a16="http://schemas.microsoft.com/office/drawing/2014/main" id="{5D9673BE-5E9A-458A-B507-A7240FAA06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40364" y="1142132"/>
              <a:ext cx="2486315" cy="5095196"/>
            </a:xfrm>
            <a:prstGeom prst="rect">
              <a:avLst/>
            </a:prstGeom>
          </p:spPr>
        </p:pic>
        <p:sp>
          <p:nvSpPr>
            <p:cNvPr id="8" name="Rectangle 7">
              <a:extLst>
                <a:ext uri="{FF2B5EF4-FFF2-40B4-BE49-F238E27FC236}">
                  <a16:creationId xmlns:a16="http://schemas.microsoft.com/office/drawing/2014/main" id="{7C296195-F007-46C4-9BF8-10A395305E37}"/>
                </a:ext>
              </a:extLst>
            </p:cNvPr>
            <p:cNvSpPr/>
            <p:nvPr userDrawn="1"/>
          </p:nvSpPr>
          <p:spPr>
            <a:xfrm>
              <a:off x="11719596" y="1142131"/>
              <a:ext cx="468059" cy="5095196"/>
            </a:xfrm>
            <a:prstGeom prst="rect">
              <a:avLst/>
            </a:prstGeom>
            <a:solidFill>
              <a:srgbClr val="690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6C7E26F-8770-483D-9630-37B81E606C6E}"/>
                </a:ext>
              </a:extLst>
            </p:cNvPr>
            <p:cNvSpPr/>
            <p:nvPr userDrawn="1"/>
          </p:nvSpPr>
          <p:spPr>
            <a:xfrm>
              <a:off x="9068392" y="1142132"/>
              <a:ext cx="178177" cy="50951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 name="Group 10">
            <a:extLst>
              <a:ext uri="{FF2B5EF4-FFF2-40B4-BE49-F238E27FC236}">
                <a16:creationId xmlns:a16="http://schemas.microsoft.com/office/drawing/2014/main" id="{C37594C5-F0D8-46EA-9136-BE26BC5BBCA1}"/>
              </a:ext>
            </a:extLst>
          </p:cNvPr>
          <p:cNvGrpSpPr/>
          <p:nvPr userDrawn="1"/>
        </p:nvGrpSpPr>
        <p:grpSpPr>
          <a:xfrm>
            <a:off x="0" y="1124375"/>
            <a:ext cx="1092923" cy="5120641"/>
            <a:chOff x="0" y="1124375"/>
            <a:chExt cx="1092923" cy="5120641"/>
          </a:xfrm>
        </p:grpSpPr>
        <p:pic>
          <p:nvPicPr>
            <p:cNvPr id="12" name="Picture 11">
              <a:extLst>
                <a:ext uri="{FF2B5EF4-FFF2-40B4-BE49-F238E27FC236}">
                  <a16:creationId xmlns:a16="http://schemas.microsoft.com/office/drawing/2014/main" id="{33D2BEA7-0B4D-4C05-8E5D-965AB1F197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4719" y="1124375"/>
              <a:ext cx="707088" cy="5120640"/>
            </a:xfrm>
            <a:prstGeom prst="rect">
              <a:avLst/>
            </a:prstGeom>
          </p:spPr>
        </p:pic>
        <p:sp>
          <p:nvSpPr>
            <p:cNvPr id="13" name="Rectangle 12">
              <a:extLst>
                <a:ext uri="{FF2B5EF4-FFF2-40B4-BE49-F238E27FC236}">
                  <a16:creationId xmlns:a16="http://schemas.microsoft.com/office/drawing/2014/main" id="{3D74BF4D-1FDC-4EAB-8E5C-557AB0C65A74}"/>
                </a:ext>
              </a:extLst>
            </p:cNvPr>
            <p:cNvSpPr/>
            <p:nvPr userDrawn="1"/>
          </p:nvSpPr>
          <p:spPr>
            <a:xfrm>
              <a:off x="914746" y="1124375"/>
              <a:ext cx="178177" cy="5120641"/>
            </a:xfrm>
            <a:prstGeom prst="rect">
              <a:avLst/>
            </a:prstGeom>
            <a:solidFill>
              <a:srgbClr val="FF4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B7BB11B-6138-4887-BA73-FF84C34B9E62}"/>
                </a:ext>
              </a:extLst>
            </p:cNvPr>
            <p:cNvSpPr/>
            <p:nvPr userDrawn="1"/>
          </p:nvSpPr>
          <p:spPr>
            <a:xfrm>
              <a:off x="0" y="1124375"/>
              <a:ext cx="235199" cy="51206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itle 1">
            <a:extLst>
              <a:ext uri="{FF2B5EF4-FFF2-40B4-BE49-F238E27FC236}">
                <a16:creationId xmlns:a16="http://schemas.microsoft.com/office/drawing/2014/main" id="{A1537355-B49A-453D-9C85-847AE53BA975}"/>
              </a:ext>
            </a:extLst>
          </p:cNvPr>
          <p:cNvSpPr txBox="1">
            <a:spLocks/>
          </p:cNvSpPr>
          <p:nvPr userDrawn="1"/>
        </p:nvSpPr>
        <p:spPr bwMode="white">
          <a:xfrm>
            <a:off x="320040" y="486794"/>
            <a:ext cx="11521439" cy="640080"/>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a:lstStyle>
          <a:p>
            <a:r>
              <a:rPr lang="en-AU" dirty="0"/>
              <a:t>Welcome</a:t>
            </a:r>
            <a:endParaRPr lang="en-US" dirty="0"/>
          </a:p>
        </p:txBody>
      </p:sp>
      <p:sp>
        <p:nvSpPr>
          <p:cNvPr id="16" name="Footer Placeholder 3">
            <a:extLst>
              <a:ext uri="{FF2B5EF4-FFF2-40B4-BE49-F238E27FC236}">
                <a16:creationId xmlns:a16="http://schemas.microsoft.com/office/drawing/2014/main" id="{07D7BA8F-5A5F-4C47-B812-EF7EAC88CA40}"/>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569246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Purple 2">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98CEADB-1AD4-417A-A1F0-722A632D7BD6}"/>
              </a:ext>
            </a:extLst>
          </p:cNvPr>
          <p:cNvGrpSpPr/>
          <p:nvPr userDrawn="1"/>
        </p:nvGrpSpPr>
        <p:grpSpPr>
          <a:xfrm>
            <a:off x="0" y="0"/>
            <a:ext cx="12188825" cy="6858000"/>
            <a:chOff x="0" y="0"/>
            <a:chExt cx="12188825" cy="6858000"/>
          </a:xfrm>
        </p:grpSpPr>
        <p:pic>
          <p:nvPicPr>
            <p:cNvPr id="4" name="Picture 3">
              <a:extLst>
                <a:ext uri="{FF2B5EF4-FFF2-40B4-BE49-F238E27FC236}">
                  <a16:creationId xmlns:a16="http://schemas.microsoft.com/office/drawing/2014/main" id="{DC868718-AA3B-4D81-A3D6-3F2AC791E0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8875776" cy="6858000"/>
            </a:xfrm>
            <a:prstGeom prst="rect">
              <a:avLst/>
            </a:prstGeom>
          </p:spPr>
        </p:pic>
        <p:sp>
          <p:nvSpPr>
            <p:cNvPr id="5" name="Rectangle 4">
              <a:extLst>
                <a:ext uri="{FF2B5EF4-FFF2-40B4-BE49-F238E27FC236}">
                  <a16:creationId xmlns:a16="http://schemas.microsoft.com/office/drawing/2014/main" id="{9E9F2D89-206B-4BAB-AE31-8F57F56DBB3B}"/>
                </a:ext>
              </a:extLst>
            </p:cNvPr>
            <p:cNvSpPr/>
            <p:nvPr userDrawn="1"/>
          </p:nvSpPr>
          <p:spPr>
            <a:xfrm>
              <a:off x="8869680" y="0"/>
              <a:ext cx="3063240" cy="6858000"/>
            </a:xfrm>
            <a:prstGeom prst="rect">
              <a:avLst/>
            </a:prstGeom>
            <a:solidFill>
              <a:srgbClr val="6E0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7CC3D76-ABB7-4319-80D3-554308D21E91}"/>
                </a:ext>
              </a:extLst>
            </p:cNvPr>
            <p:cNvSpPr/>
            <p:nvPr userDrawn="1"/>
          </p:nvSpPr>
          <p:spPr>
            <a:xfrm>
              <a:off x="11887073" y="0"/>
              <a:ext cx="301752" cy="6858000"/>
            </a:xfrm>
            <a:prstGeom prst="rect">
              <a:avLst/>
            </a:prstGeom>
            <a:solidFill>
              <a:srgbClr val="460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le 1">
            <a:extLst>
              <a:ext uri="{FF2B5EF4-FFF2-40B4-BE49-F238E27FC236}">
                <a16:creationId xmlns:a16="http://schemas.microsoft.com/office/drawing/2014/main" id="{A386FE12-D8B1-464A-8652-072E60798C95}"/>
              </a:ext>
            </a:extLst>
          </p:cNvPr>
          <p:cNvSpPr>
            <a:spLocks noGrp="1"/>
          </p:cNvSpPr>
          <p:nvPr>
            <p:ph type="ctrTitle" hasCustomPrompt="1"/>
          </p:nvPr>
        </p:nvSpPr>
        <p:spPr>
          <a:xfrm>
            <a:off x="640080" y="2465828"/>
            <a:ext cx="7973695" cy="1371600"/>
          </a:xfrm>
          <a:prstGeom prst="rect">
            <a:avLst/>
          </a:prstGeom>
        </p:spPr>
        <p:txBody>
          <a:bodyPr anchor="b"/>
          <a:lstStyle>
            <a:lvl1pPr algn="l">
              <a:defRPr sz="4200">
                <a:solidFill>
                  <a:schemeClr val="bg1"/>
                </a:solidFill>
              </a:defRPr>
            </a:lvl1pPr>
          </a:lstStyle>
          <a:p>
            <a:r>
              <a:rPr lang="en-US" dirty="0"/>
              <a:t>Section/divider title, 42pt bold,</a:t>
            </a:r>
            <a:br>
              <a:rPr lang="en-US" dirty="0"/>
            </a:br>
            <a:r>
              <a:rPr lang="en-US" dirty="0"/>
              <a:t>two line limit</a:t>
            </a:r>
          </a:p>
        </p:txBody>
      </p:sp>
      <p:sp>
        <p:nvSpPr>
          <p:cNvPr id="8" name="Subtitle 2">
            <a:extLst>
              <a:ext uri="{FF2B5EF4-FFF2-40B4-BE49-F238E27FC236}">
                <a16:creationId xmlns:a16="http://schemas.microsoft.com/office/drawing/2014/main" id="{08BA4E40-0D4F-4796-8B29-7D8491152C86}"/>
              </a:ext>
            </a:extLst>
          </p:cNvPr>
          <p:cNvSpPr>
            <a:spLocks noGrp="1"/>
          </p:cNvSpPr>
          <p:nvPr>
            <p:ph type="subTitle" idx="1" hasCustomPrompt="1"/>
          </p:nvPr>
        </p:nvSpPr>
        <p:spPr>
          <a:xfrm>
            <a:off x="640079" y="4218669"/>
            <a:ext cx="7973695" cy="618270"/>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a:t>
            </a:r>
          </a:p>
        </p:txBody>
      </p:sp>
    </p:spTree>
    <p:extLst>
      <p:ext uri="{BB962C8B-B14F-4D97-AF65-F5344CB8AC3E}">
        <p14:creationId xmlns:p14="http://schemas.microsoft.com/office/powerpoint/2010/main" val="266355234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Welcome Yellow">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CC420EA-22DA-45E9-BB28-B33157A3E942}"/>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TextBox 4">
            <a:extLst>
              <a:ext uri="{FF2B5EF4-FFF2-40B4-BE49-F238E27FC236}">
                <a16:creationId xmlns:a16="http://schemas.microsoft.com/office/drawing/2014/main" id="{0B4863CD-19E6-42EA-B675-B2B9565E2DA9}"/>
              </a:ext>
            </a:extLst>
          </p:cNvPr>
          <p:cNvSpPr txBox="1"/>
          <p:nvPr userDrawn="1"/>
        </p:nvSpPr>
        <p:spPr>
          <a:xfrm>
            <a:off x="1259554" y="1452032"/>
            <a:ext cx="7324471" cy="2985433"/>
          </a:xfrm>
          <a:prstGeom prst="rect">
            <a:avLst/>
          </a:prstGeom>
          <a:noFill/>
        </p:spPr>
        <p:txBody>
          <a:bodyPr wrap="square" rtlCol="0">
            <a:spAutoFit/>
          </a:bodyPr>
          <a:lstStyle/>
          <a:p>
            <a:pPr marL="0" indent="0">
              <a:buNone/>
            </a:pPr>
            <a:r>
              <a:rPr lang="en-AU" sz="2200" b="1" dirty="0">
                <a:solidFill>
                  <a:schemeClr val="accent4"/>
                </a:solidFill>
              </a:rPr>
              <a:t>Challenging today.</a:t>
            </a:r>
          </a:p>
          <a:p>
            <a:pPr marL="0" indent="0">
              <a:buNone/>
            </a:pPr>
            <a:r>
              <a:rPr lang="en-AU" sz="1800" b="0" dirty="0">
                <a:latin typeface="Jacobs Chronos" panose="010B0603030503030204" pitchFamily="34" charset="0"/>
                <a:cs typeface="Jacobs Chronos" panose="010B0603030503030204" pitchFamily="34" charset="0"/>
              </a:rPr>
              <a:t>Our unique approach to challenge what’s accepted, using our expertise and knowledge to rethink the way we solve problems. </a:t>
            </a:r>
          </a:p>
          <a:p>
            <a:pPr marL="0" indent="0">
              <a:buNone/>
            </a:pPr>
            <a:endParaRPr lang="en-AU" sz="1800" b="0" dirty="0">
              <a:latin typeface="Jacobs Chronos" panose="010B0603030503030204" pitchFamily="34" charset="0"/>
              <a:cs typeface="Jacobs Chronos" panose="010B0603030503030204" pitchFamily="34" charset="0"/>
            </a:endParaRPr>
          </a:p>
          <a:p>
            <a:pPr marL="0" indent="0">
              <a:buNone/>
            </a:pPr>
            <a:r>
              <a:rPr lang="en-AU" sz="2200" b="1" dirty="0">
                <a:solidFill>
                  <a:schemeClr val="accent4"/>
                </a:solidFill>
              </a:rPr>
              <a:t>Reinventing tomorrow.</a:t>
            </a:r>
          </a:p>
          <a:p>
            <a:pPr marL="0" indent="0">
              <a:buNone/>
            </a:pPr>
            <a:r>
              <a:rPr lang="en-AU" sz="1800" b="0" dirty="0">
                <a:latin typeface="+mn-lt"/>
              </a:rPr>
              <a:t>The outcome, from the innovations we build for our clients to the positive impact our solution have on the world. </a:t>
            </a:r>
          </a:p>
          <a:p>
            <a:pPr marL="0" indent="0">
              <a:buNone/>
            </a:pPr>
            <a:endParaRPr lang="en-AU" sz="1800" b="0" dirty="0">
              <a:latin typeface="+mn-lt"/>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AU" sz="1800" b="1" i="0" u="none" strike="noStrike" kern="1200" baseline="0" dirty="0">
                <a:solidFill>
                  <a:schemeClr val="tx1"/>
                </a:solidFill>
                <a:latin typeface="+mn-lt"/>
                <a:ea typeface="+mn-ea"/>
                <a:cs typeface="+mn-cs"/>
              </a:rPr>
              <a:t>To create a more connected, </a:t>
            </a:r>
            <a:r>
              <a:rPr lang="en-US" sz="1800" b="1" i="0" u="none" strike="noStrike" kern="1200" baseline="0" dirty="0">
                <a:solidFill>
                  <a:schemeClr val="tx1"/>
                </a:solidFill>
                <a:latin typeface="+mn-lt"/>
                <a:ea typeface="+mn-ea"/>
                <a:cs typeface="+mn-cs"/>
              </a:rPr>
              <a:t>sustainable world.</a:t>
            </a:r>
            <a:endParaRPr lang="en-AU" sz="1400" b="0" dirty="0">
              <a:latin typeface="+mn-lt"/>
            </a:endParaRPr>
          </a:p>
          <a:p>
            <a:pPr marL="0" indent="0">
              <a:buNone/>
            </a:pPr>
            <a:endParaRPr lang="en-AU" sz="1800" b="0" dirty="0">
              <a:latin typeface="+mn-lt"/>
            </a:endParaRPr>
          </a:p>
        </p:txBody>
      </p:sp>
      <p:grpSp>
        <p:nvGrpSpPr>
          <p:cNvPr id="6" name="Group 5">
            <a:extLst>
              <a:ext uri="{FF2B5EF4-FFF2-40B4-BE49-F238E27FC236}">
                <a16:creationId xmlns:a16="http://schemas.microsoft.com/office/drawing/2014/main" id="{EB50EA94-1A74-45E5-852A-8143BC0C1CB3}"/>
              </a:ext>
            </a:extLst>
          </p:cNvPr>
          <p:cNvGrpSpPr/>
          <p:nvPr userDrawn="1"/>
        </p:nvGrpSpPr>
        <p:grpSpPr>
          <a:xfrm>
            <a:off x="9059248" y="1136662"/>
            <a:ext cx="3128407" cy="5100666"/>
            <a:chOff x="9059248" y="1136662"/>
            <a:chExt cx="3128407" cy="5100666"/>
          </a:xfrm>
        </p:grpSpPr>
        <p:sp>
          <p:nvSpPr>
            <p:cNvPr id="7" name="Rectangle 6">
              <a:extLst>
                <a:ext uri="{FF2B5EF4-FFF2-40B4-BE49-F238E27FC236}">
                  <a16:creationId xmlns:a16="http://schemas.microsoft.com/office/drawing/2014/main" id="{5E52C98D-ECE5-4E17-A601-055712F3DC82}"/>
                </a:ext>
              </a:extLst>
            </p:cNvPr>
            <p:cNvSpPr/>
            <p:nvPr userDrawn="1"/>
          </p:nvSpPr>
          <p:spPr>
            <a:xfrm>
              <a:off x="11719596" y="1137133"/>
              <a:ext cx="468059" cy="5100194"/>
            </a:xfrm>
            <a:prstGeom prst="rect">
              <a:avLst/>
            </a:prstGeom>
            <a:solidFill>
              <a:srgbClr val="A04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4D55178-DEFC-49F4-868F-64539CB1B3FB}"/>
                </a:ext>
              </a:extLst>
            </p:cNvPr>
            <p:cNvSpPr/>
            <p:nvPr userDrawn="1"/>
          </p:nvSpPr>
          <p:spPr>
            <a:xfrm>
              <a:off x="9059248" y="1136662"/>
              <a:ext cx="178177" cy="510066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9CFBC6CF-E7E4-47D4-B800-2C3D345554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38524" y="1136662"/>
              <a:ext cx="2481072" cy="5095196"/>
            </a:xfrm>
            <a:prstGeom prst="rect">
              <a:avLst/>
            </a:prstGeom>
          </p:spPr>
        </p:pic>
      </p:grpSp>
      <p:grpSp>
        <p:nvGrpSpPr>
          <p:cNvPr id="11" name="Group 10">
            <a:extLst>
              <a:ext uri="{FF2B5EF4-FFF2-40B4-BE49-F238E27FC236}">
                <a16:creationId xmlns:a16="http://schemas.microsoft.com/office/drawing/2014/main" id="{BF624785-CFFC-4F3B-B653-3DB1CA8ED173}"/>
              </a:ext>
            </a:extLst>
          </p:cNvPr>
          <p:cNvGrpSpPr/>
          <p:nvPr userDrawn="1"/>
        </p:nvGrpSpPr>
        <p:grpSpPr>
          <a:xfrm>
            <a:off x="0" y="1124375"/>
            <a:ext cx="1092923" cy="5120641"/>
            <a:chOff x="0" y="1124375"/>
            <a:chExt cx="1092923" cy="5120641"/>
          </a:xfrm>
        </p:grpSpPr>
        <p:pic>
          <p:nvPicPr>
            <p:cNvPr id="12" name="Picture 11">
              <a:extLst>
                <a:ext uri="{FF2B5EF4-FFF2-40B4-BE49-F238E27FC236}">
                  <a16:creationId xmlns:a16="http://schemas.microsoft.com/office/drawing/2014/main" id="{65A65F8B-C1EB-4923-A45C-C0E78ABF1FE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6793" y="1124375"/>
              <a:ext cx="781674" cy="5120640"/>
            </a:xfrm>
            <a:prstGeom prst="rect">
              <a:avLst/>
            </a:prstGeom>
          </p:spPr>
        </p:pic>
        <p:sp>
          <p:nvSpPr>
            <p:cNvPr id="13" name="Rectangle 12">
              <a:extLst>
                <a:ext uri="{FF2B5EF4-FFF2-40B4-BE49-F238E27FC236}">
                  <a16:creationId xmlns:a16="http://schemas.microsoft.com/office/drawing/2014/main" id="{3A58F8F3-0D46-40E5-8F15-5F653C2FC106}"/>
                </a:ext>
              </a:extLst>
            </p:cNvPr>
            <p:cNvSpPr/>
            <p:nvPr userDrawn="1"/>
          </p:nvSpPr>
          <p:spPr>
            <a:xfrm>
              <a:off x="914746" y="1124375"/>
              <a:ext cx="178177" cy="5120641"/>
            </a:xfrm>
            <a:prstGeom prst="rect">
              <a:avLst/>
            </a:prstGeom>
            <a:solidFill>
              <a:srgbClr val="FFB4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E344105-A525-4629-BEC9-12FC1110EE4B}"/>
                </a:ext>
              </a:extLst>
            </p:cNvPr>
            <p:cNvSpPr/>
            <p:nvPr userDrawn="1"/>
          </p:nvSpPr>
          <p:spPr>
            <a:xfrm>
              <a:off x="0" y="1124375"/>
              <a:ext cx="235199" cy="512064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itle 1">
            <a:extLst>
              <a:ext uri="{FF2B5EF4-FFF2-40B4-BE49-F238E27FC236}">
                <a16:creationId xmlns:a16="http://schemas.microsoft.com/office/drawing/2014/main" id="{39EB30F4-7D33-46D2-BA83-6A6DFFE7B246}"/>
              </a:ext>
            </a:extLst>
          </p:cNvPr>
          <p:cNvSpPr txBox="1">
            <a:spLocks/>
          </p:cNvSpPr>
          <p:nvPr userDrawn="1"/>
        </p:nvSpPr>
        <p:spPr bwMode="white">
          <a:xfrm>
            <a:off x="320040" y="486794"/>
            <a:ext cx="11521439" cy="640080"/>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a:lstStyle>
          <a:p>
            <a:r>
              <a:rPr lang="en-AU" dirty="0"/>
              <a:t>Welcome</a:t>
            </a:r>
            <a:endParaRPr lang="en-US" dirty="0"/>
          </a:p>
        </p:txBody>
      </p:sp>
      <p:sp>
        <p:nvSpPr>
          <p:cNvPr id="16" name="Footer Placeholder 3">
            <a:extLst>
              <a:ext uri="{FF2B5EF4-FFF2-40B4-BE49-F238E27FC236}">
                <a16:creationId xmlns:a16="http://schemas.microsoft.com/office/drawing/2014/main" id="{681B2972-CAE0-463B-837D-7FD05871209A}"/>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92843384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Welcome Green">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EFB0CC2-A075-49BF-82B4-8359CA43733E}"/>
              </a:ext>
            </a:extLst>
          </p:cNvPr>
          <p:cNvSpPr>
            <a:spLocks noGrp="1"/>
          </p:cNvSpPr>
          <p:nvPr>
            <p:ph type="sldNum" sz="quarter" idx="11"/>
          </p:nvPr>
        </p:nvSpPr>
        <p:spPr/>
        <p:txBody>
          <a:bodyPr/>
          <a:lstStyle/>
          <a:p>
            <a:fld id="{9B3E39EC-4BE2-4DEA-81C0-4ABC0AAB4AC0}" type="slidenum">
              <a:rPr lang="en-AU" smtClean="0"/>
              <a:pPr/>
              <a:t>‹#›</a:t>
            </a:fld>
            <a:endParaRPr lang="en-AU" dirty="0"/>
          </a:p>
        </p:txBody>
      </p:sp>
      <p:grpSp>
        <p:nvGrpSpPr>
          <p:cNvPr id="5" name="Group 4">
            <a:extLst>
              <a:ext uri="{FF2B5EF4-FFF2-40B4-BE49-F238E27FC236}">
                <a16:creationId xmlns:a16="http://schemas.microsoft.com/office/drawing/2014/main" id="{25B2AEDA-A990-4555-8B79-13AAC1638A1C}"/>
              </a:ext>
            </a:extLst>
          </p:cNvPr>
          <p:cNvGrpSpPr/>
          <p:nvPr userDrawn="1"/>
        </p:nvGrpSpPr>
        <p:grpSpPr>
          <a:xfrm>
            <a:off x="0" y="1124375"/>
            <a:ext cx="1092923" cy="5120641"/>
            <a:chOff x="0" y="1124375"/>
            <a:chExt cx="1092923" cy="5120641"/>
          </a:xfrm>
        </p:grpSpPr>
        <p:sp>
          <p:nvSpPr>
            <p:cNvPr id="6" name="Rectangle 5">
              <a:extLst>
                <a:ext uri="{FF2B5EF4-FFF2-40B4-BE49-F238E27FC236}">
                  <a16:creationId xmlns:a16="http://schemas.microsoft.com/office/drawing/2014/main" id="{4576146F-6703-465C-8897-A080895D41AA}"/>
                </a:ext>
              </a:extLst>
            </p:cNvPr>
            <p:cNvSpPr/>
            <p:nvPr userDrawn="1"/>
          </p:nvSpPr>
          <p:spPr>
            <a:xfrm>
              <a:off x="0" y="1124375"/>
              <a:ext cx="235199" cy="5120641"/>
            </a:xfrm>
            <a:prstGeom prst="rect">
              <a:avLst/>
            </a:prstGeom>
            <a:solidFill>
              <a:srgbClr val="007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87345C6D-7A0A-4156-92D1-26FA4BBB1D1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90961"/>
            <a:stretch/>
          </p:blipFill>
          <p:spPr>
            <a:xfrm>
              <a:off x="235199" y="1124375"/>
              <a:ext cx="703428" cy="5120641"/>
            </a:xfrm>
            <a:prstGeom prst="rect">
              <a:avLst/>
            </a:prstGeom>
          </p:spPr>
        </p:pic>
        <p:sp>
          <p:nvSpPr>
            <p:cNvPr id="8" name="Rectangle 7">
              <a:extLst>
                <a:ext uri="{FF2B5EF4-FFF2-40B4-BE49-F238E27FC236}">
                  <a16:creationId xmlns:a16="http://schemas.microsoft.com/office/drawing/2014/main" id="{AD3AEC7D-C6B2-427E-9032-B10EFDF1E2AD}"/>
                </a:ext>
              </a:extLst>
            </p:cNvPr>
            <p:cNvSpPr/>
            <p:nvPr userDrawn="1"/>
          </p:nvSpPr>
          <p:spPr>
            <a:xfrm>
              <a:off x="914746" y="1124375"/>
              <a:ext cx="178177" cy="5120641"/>
            </a:xfrm>
            <a:prstGeom prst="rect">
              <a:avLst/>
            </a:prstGeom>
            <a:solidFill>
              <a:srgbClr val="0AD2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a:extLst>
              <a:ext uri="{FF2B5EF4-FFF2-40B4-BE49-F238E27FC236}">
                <a16:creationId xmlns:a16="http://schemas.microsoft.com/office/drawing/2014/main" id="{702BE8B6-6432-4AEE-B12A-BE60A72415E3}"/>
              </a:ext>
            </a:extLst>
          </p:cNvPr>
          <p:cNvSpPr txBox="1"/>
          <p:nvPr userDrawn="1"/>
        </p:nvSpPr>
        <p:spPr>
          <a:xfrm>
            <a:off x="1259554" y="1452032"/>
            <a:ext cx="7324471" cy="2985433"/>
          </a:xfrm>
          <a:prstGeom prst="rect">
            <a:avLst/>
          </a:prstGeom>
          <a:noFill/>
        </p:spPr>
        <p:txBody>
          <a:bodyPr wrap="square" rtlCol="0">
            <a:spAutoFit/>
          </a:bodyPr>
          <a:lstStyle/>
          <a:p>
            <a:pPr marL="0" indent="0">
              <a:buNone/>
            </a:pPr>
            <a:r>
              <a:rPr lang="en-AU" sz="2200" b="1" dirty="0">
                <a:solidFill>
                  <a:schemeClr val="accent5"/>
                </a:solidFill>
              </a:rPr>
              <a:t>Challenging today.</a:t>
            </a:r>
          </a:p>
          <a:p>
            <a:pPr marL="0" indent="0">
              <a:buNone/>
            </a:pPr>
            <a:r>
              <a:rPr lang="en-AU" sz="1800" b="0" dirty="0">
                <a:latin typeface="Jacobs Chronos" panose="010B0603030503030204" pitchFamily="34" charset="0"/>
                <a:cs typeface="Jacobs Chronos" panose="010B0603030503030204" pitchFamily="34" charset="0"/>
              </a:rPr>
              <a:t>Our unique approach to challenge what’s accepted, using our expertise and knowledge to rethink the way we solve problems. </a:t>
            </a:r>
          </a:p>
          <a:p>
            <a:pPr marL="0" indent="0">
              <a:buNone/>
            </a:pPr>
            <a:endParaRPr lang="en-AU" sz="1800" b="0" dirty="0">
              <a:latin typeface="Jacobs Chronos" panose="010B0603030503030204" pitchFamily="34" charset="0"/>
              <a:cs typeface="Jacobs Chronos" panose="010B0603030503030204" pitchFamily="34" charset="0"/>
            </a:endParaRPr>
          </a:p>
          <a:p>
            <a:pPr marL="0" indent="0">
              <a:buNone/>
            </a:pPr>
            <a:r>
              <a:rPr lang="en-AU" sz="2200" b="1" dirty="0">
                <a:solidFill>
                  <a:schemeClr val="accent5"/>
                </a:solidFill>
              </a:rPr>
              <a:t>Reinventing tomorrow.</a:t>
            </a:r>
          </a:p>
          <a:p>
            <a:pPr marL="0" indent="0">
              <a:buNone/>
            </a:pPr>
            <a:r>
              <a:rPr lang="en-AU" sz="1800" b="0" dirty="0">
                <a:latin typeface="+mn-lt"/>
              </a:rPr>
              <a:t>The outcome, from the innovations we build for our clients to the positive impact our solution have on the world. </a:t>
            </a:r>
          </a:p>
          <a:p>
            <a:pPr marL="0" indent="0">
              <a:buNone/>
            </a:pPr>
            <a:endParaRPr lang="en-AU" sz="1800" b="0" dirty="0">
              <a:latin typeface="+mn-lt"/>
            </a:endParaRPr>
          </a:p>
          <a:p>
            <a:pPr marL="0" marR="0" lvl="0" indent="0" algn="l" defTabSz="1218987" rtl="0" eaLnBrk="1" fontAlgn="auto" latinLnBrk="0" hangingPunct="1">
              <a:lnSpc>
                <a:spcPct val="100000"/>
              </a:lnSpc>
              <a:spcBef>
                <a:spcPts val="0"/>
              </a:spcBef>
              <a:spcAft>
                <a:spcPts val="0"/>
              </a:spcAft>
              <a:buClrTx/>
              <a:buSzTx/>
              <a:buFontTx/>
              <a:buNone/>
              <a:tabLst/>
              <a:defRPr/>
            </a:pPr>
            <a:r>
              <a:rPr lang="en-AU" sz="1800" b="1" i="0" u="none" strike="noStrike" kern="1200" baseline="0" dirty="0">
                <a:solidFill>
                  <a:schemeClr val="tx1"/>
                </a:solidFill>
                <a:latin typeface="+mn-lt"/>
                <a:ea typeface="+mn-ea"/>
                <a:cs typeface="+mn-cs"/>
              </a:rPr>
              <a:t>To create a more connected, </a:t>
            </a:r>
            <a:r>
              <a:rPr lang="en-US" sz="1800" b="1" i="0" u="none" strike="noStrike" kern="1200" baseline="0" dirty="0">
                <a:solidFill>
                  <a:schemeClr val="tx1"/>
                </a:solidFill>
                <a:latin typeface="+mn-lt"/>
                <a:ea typeface="+mn-ea"/>
                <a:cs typeface="+mn-cs"/>
              </a:rPr>
              <a:t>sustainable world.</a:t>
            </a:r>
            <a:endParaRPr lang="en-AU" sz="1400" b="0" dirty="0">
              <a:latin typeface="+mn-lt"/>
            </a:endParaRPr>
          </a:p>
          <a:p>
            <a:pPr marL="0" indent="0">
              <a:buNone/>
            </a:pPr>
            <a:endParaRPr lang="en-AU" sz="1800" b="0" dirty="0">
              <a:latin typeface="+mn-lt"/>
            </a:endParaRPr>
          </a:p>
        </p:txBody>
      </p:sp>
      <p:grpSp>
        <p:nvGrpSpPr>
          <p:cNvPr id="10" name="Group 9">
            <a:extLst>
              <a:ext uri="{FF2B5EF4-FFF2-40B4-BE49-F238E27FC236}">
                <a16:creationId xmlns:a16="http://schemas.microsoft.com/office/drawing/2014/main" id="{3C66311D-BF96-41CD-926C-19BADDE5934C}"/>
              </a:ext>
            </a:extLst>
          </p:cNvPr>
          <p:cNvGrpSpPr/>
          <p:nvPr userDrawn="1"/>
        </p:nvGrpSpPr>
        <p:grpSpPr>
          <a:xfrm>
            <a:off x="9059248" y="1141463"/>
            <a:ext cx="3128407" cy="5095865"/>
            <a:chOff x="9059248" y="1141463"/>
            <a:chExt cx="3128407" cy="5095865"/>
          </a:xfrm>
        </p:grpSpPr>
        <p:sp>
          <p:nvSpPr>
            <p:cNvPr id="11" name="Rectangle 10">
              <a:extLst>
                <a:ext uri="{FF2B5EF4-FFF2-40B4-BE49-F238E27FC236}">
                  <a16:creationId xmlns:a16="http://schemas.microsoft.com/office/drawing/2014/main" id="{AFD39017-63A6-4DEB-B088-1CD32DAC0979}"/>
                </a:ext>
              </a:extLst>
            </p:cNvPr>
            <p:cNvSpPr/>
            <p:nvPr userDrawn="1"/>
          </p:nvSpPr>
          <p:spPr>
            <a:xfrm>
              <a:off x="11719596" y="1141463"/>
              <a:ext cx="468059" cy="5095864"/>
            </a:xfrm>
            <a:prstGeom prst="rect">
              <a:avLst/>
            </a:prstGeom>
            <a:solidFill>
              <a:srgbClr val="003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98ED3F0-752E-49A9-A514-40B951D52832}"/>
                </a:ext>
              </a:extLst>
            </p:cNvPr>
            <p:cNvSpPr/>
            <p:nvPr userDrawn="1"/>
          </p:nvSpPr>
          <p:spPr>
            <a:xfrm>
              <a:off x="9059248" y="1142132"/>
              <a:ext cx="178177" cy="5095196"/>
            </a:xfrm>
            <a:prstGeom prst="rect">
              <a:avLst/>
            </a:prstGeom>
            <a:solidFill>
              <a:srgbClr val="007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9787CC1-760D-4B96-B04E-A00CCC191BA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37424" y="1141463"/>
              <a:ext cx="2482171" cy="5095196"/>
            </a:xfrm>
            <a:prstGeom prst="rect">
              <a:avLst/>
            </a:prstGeom>
          </p:spPr>
        </p:pic>
      </p:grpSp>
      <p:sp>
        <p:nvSpPr>
          <p:cNvPr id="15" name="Title 1">
            <a:extLst>
              <a:ext uri="{FF2B5EF4-FFF2-40B4-BE49-F238E27FC236}">
                <a16:creationId xmlns:a16="http://schemas.microsoft.com/office/drawing/2014/main" id="{02C49220-2985-4165-8E62-3AAF024BE8C4}"/>
              </a:ext>
            </a:extLst>
          </p:cNvPr>
          <p:cNvSpPr txBox="1">
            <a:spLocks/>
          </p:cNvSpPr>
          <p:nvPr userDrawn="1"/>
        </p:nvSpPr>
        <p:spPr bwMode="white">
          <a:xfrm>
            <a:off x="320040" y="486794"/>
            <a:ext cx="11521439" cy="640080"/>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a:lstStyle>
          <a:p>
            <a:r>
              <a:rPr lang="en-AU" dirty="0"/>
              <a:t>Welcome</a:t>
            </a:r>
            <a:endParaRPr lang="en-US" dirty="0"/>
          </a:p>
        </p:txBody>
      </p:sp>
      <p:sp>
        <p:nvSpPr>
          <p:cNvPr id="14" name="Footer Placeholder 3">
            <a:extLst>
              <a:ext uri="{FF2B5EF4-FFF2-40B4-BE49-F238E27FC236}">
                <a16:creationId xmlns:a16="http://schemas.microsoft.com/office/drawing/2014/main" id="{8CF8E6F8-C361-439E-B762-34E856CE5D3A}"/>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74420358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Our Values">
    <p:bg>
      <p:bgRef idx="1001">
        <a:schemeClr val="bg1"/>
      </p:bgRef>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2D3984A-A30F-4AC8-A4AF-450DA24E6A66}"/>
              </a:ext>
            </a:extLst>
          </p:cNvPr>
          <p:cNvSpPr>
            <a:spLocks noGrp="1"/>
          </p:cNvSpPr>
          <p:nvPr>
            <p:ph type="ftr" sz="quarter" idx="10"/>
          </p:nvPr>
        </p:nvSpPr>
        <p:spPr>
          <a:xfrm>
            <a:off x="9281159" y="6309360"/>
            <a:ext cx="2560320" cy="274320"/>
          </a:xfrm>
          <a:prstGeom prst="rect">
            <a:avLst/>
          </a:prstGeom>
        </p:spPr>
        <p:txBody>
          <a:bodyPr/>
          <a:lstStyle>
            <a:lvl1pPr>
              <a:defRPr/>
            </a:lvl1pPr>
          </a:lstStyle>
          <a:p>
            <a:r>
              <a:rPr lang="en-AU" dirty="0"/>
              <a:t>©Jacobs 2021</a:t>
            </a:r>
          </a:p>
        </p:txBody>
      </p:sp>
      <p:sp>
        <p:nvSpPr>
          <p:cNvPr id="4" name="Slide Number Placeholder 3">
            <a:extLst>
              <a:ext uri="{FF2B5EF4-FFF2-40B4-BE49-F238E27FC236}">
                <a16:creationId xmlns:a16="http://schemas.microsoft.com/office/drawing/2014/main" id="{9D85E86F-470D-4E16-8A8C-694BA0143646}"/>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TextBox 4">
            <a:extLst>
              <a:ext uri="{FF2B5EF4-FFF2-40B4-BE49-F238E27FC236}">
                <a16:creationId xmlns:a16="http://schemas.microsoft.com/office/drawing/2014/main" id="{F62D1D5D-5BDB-4F59-9651-278F9A3568E0}"/>
              </a:ext>
            </a:extLst>
          </p:cNvPr>
          <p:cNvSpPr txBox="1"/>
          <p:nvPr userDrawn="1"/>
        </p:nvSpPr>
        <p:spPr>
          <a:xfrm>
            <a:off x="390618" y="566191"/>
            <a:ext cx="11191974" cy="430887"/>
          </a:xfrm>
          <a:prstGeom prst="rect">
            <a:avLst/>
          </a:prstGeom>
          <a:noFill/>
        </p:spPr>
        <p:txBody>
          <a:bodyPr wrap="square" lIns="0" tIns="0" rIns="0" bIns="0" rtlCol="0" anchor="ctr">
            <a:spAutoFit/>
          </a:bodyPr>
          <a:lstStyle/>
          <a:p>
            <a:r>
              <a:rPr lang="en-AU" sz="2800" b="1" baseline="0" dirty="0">
                <a:solidFill>
                  <a:schemeClr val="tx1"/>
                </a:solidFill>
                <a:latin typeface="+mj-lt"/>
                <a:cs typeface="JacobsChronos" panose="020B0604020202020204" pitchFamily="34" charset="0"/>
              </a:rPr>
              <a:t>Our Values</a:t>
            </a:r>
            <a:endParaRPr lang="en-AU" sz="2800" b="1" dirty="0">
              <a:solidFill>
                <a:schemeClr val="tx1"/>
              </a:solidFill>
              <a:latin typeface="+mj-lt"/>
              <a:cs typeface="JacobsChronos" panose="020B0604020202020204" pitchFamily="34" charset="0"/>
            </a:endParaRPr>
          </a:p>
        </p:txBody>
      </p:sp>
      <p:pic>
        <p:nvPicPr>
          <p:cNvPr id="6" name="Picture 5">
            <a:extLst>
              <a:ext uri="{FF2B5EF4-FFF2-40B4-BE49-F238E27FC236}">
                <a16:creationId xmlns:a16="http://schemas.microsoft.com/office/drawing/2014/main" id="{48D38E34-909D-464C-ACF0-55FB61DBD6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8640" y="1178857"/>
            <a:ext cx="1920240" cy="5112952"/>
          </a:xfrm>
          <a:prstGeom prst="rect">
            <a:avLst/>
          </a:prstGeom>
        </p:spPr>
      </p:pic>
      <p:sp>
        <p:nvSpPr>
          <p:cNvPr id="7" name="Rectangle 6">
            <a:extLst>
              <a:ext uri="{FF2B5EF4-FFF2-40B4-BE49-F238E27FC236}">
                <a16:creationId xmlns:a16="http://schemas.microsoft.com/office/drawing/2014/main" id="{078699FC-4450-4410-BD3F-403C5BCB31AA}"/>
              </a:ext>
            </a:extLst>
          </p:cNvPr>
          <p:cNvSpPr/>
          <p:nvPr userDrawn="1"/>
        </p:nvSpPr>
        <p:spPr>
          <a:xfrm>
            <a:off x="0" y="1178857"/>
            <a:ext cx="619760" cy="5112952"/>
          </a:xfrm>
          <a:prstGeom prst="rect">
            <a:avLst/>
          </a:prstGeom>
          <a:solidFill>
            <a:srgbClr val="0A7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E3B49582-011F-49AC-97E2-A0EAE4144D44}"/>
              </a:ext>
            </a:extLst>
          </p:cNvPr>
          <p:cNvSpPr txBox="1"/>
          <p:nvPr userDrawn="1"/>
        </p:nvSpPr>
        <p:spPr>
          <a:xfrm>
            <a:off x="2885439" y="1381760"/>
            <a:ext cx="4545247" cy="2523768"/>
          </a:xfrm>
          <a:prstGeom prst="rect">
            <a:avLst/>
          </a:prstGeom>
          <a:noFill/>
        </p:spPr>
        <p:txBody>
          <a:bodyPr wrap="square" rtlCol="0">
            <a:spAutoFit/>
          </a:bodyPr>
          <a:lstStyle/>
          <a:p>
            <a:r>
              <a:rPr lang="en-AU" sz="2000" b="1" dirty="0">
                <a:solidFill>
                  <a:schemeClr val="tx1"/>
                </a:solidFill>
                <a:latin typeface="+mj-lt"/>
              </a:rPr>
              <a:t>To create a more connected, sustainable world.</a:t>
            </a:r>
          </a:p>
          <a:p>
            <a:endParaRPr lang="en-AU" sz="2000" b="1" dirty="0">
              <a:solidFill>
                <a:schemeClr val="tx1"/>
              </a:solidFill>
              <a:latin typeface="+mj-lt"/>
            </a:endParaRPr>
          </a:p>
          <a:p>
            <a:r>
              <a:rPr lang="en-AU" sz="2000" b="0" dirty="0">
                <a:solidFill>
                  <a:schemeClr val="tx1"/>
                </a:solidFill>
                <a:latin typeface="+mj-lt"/>
              </a:rPr>
              <a:t>We do things right.</a:t>
            </a:r>
          </a:p>
          <a:p>
            <a:r>
              <a:rPr lang="en-AU" sz="2000" b="0" dirty="0">
                <a:solidFill>
                  <a:schemeClr val="tx1"/>
                </a:solidFill>
                <a:latin typeface="+mj-lt"/>
              </a:rPr>
              <a:t>We challenge the accepted.</a:t>
            </a:r>
          </a:p>
          <a:p>
            <a:r>
              <a:rPr lang="en-US" sz="2000" b="0" dirty="0">
                <a:solidFill>
                  <a:schemeClr val="tx1"/>
                </a:solidFill>
                <a:latin typeface="+mj-lt"/>
              </a:rPr>
              <a:t>We aim higher.</a:t>
            </a:r>
          </a:p>
          <a:p>
            <a:r>
              <a:rPr lang="en-US" sz="2000" b="0" dirty="0">
                <a:solidFill>
                  <a:schemeClr val="tx1"/>
                </a:solidFill>
                <a:latin typeface="+mj-lt"/>
              </a:rPr>
              <a:t>We live inclusion.</a:t>
            </a:r>
          </a:p>
          <a:p>
            <a:endParaRPr lang="en-US" b="1" dirty="0">
              <a:solidFill>
                <a:schemeClr val="bg1"/>
              </a:solidFill>
              <a:latin typeface="+mj-lt"/>
            </a:endParaRPr>
          </a:p>
        </p:txBody>
      </p:sp>
      <p:sp>
        <p:nvSpPr>
          <p:cNvPr id="9" name="Rectangle 8">
            <a:extLst>
              <a:ext uri="{FF2B5EF4-FFF2-40B4-BE49-F238E27FC236}">
                <a16:creationId xmlns:a16="http://schemas.microsoft.com/office/drawing/2014/main" id="{AD835B10-B30B-4921-A87F-3E4264685D0F}"/>
              </a:ext>
            </a:extLst>
          </p:cNvPr>
          <p:cNvSpPr/>
          <p:nvPr userDrawn="1"/>
        </p:nvSpPr>
        <p:spPr>
          <a:xfrm>
            <a:off x="11582592" y="1178857"/>
            <a:ext cx="619760" cy="5112952"/>
          </a:xfrm>
          <a:prstGeom prst="rect">
            <a:avLst/>
          </a:prstGeom>
          <a:solidFill>
            <a:srgbClr val="5A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F8D46606-CD93-47D5-B40A-FBCAC4871D1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51908" y="1178858"/>
            <a:ext cx="3618709" cy="5112952"/>
          </a:xfrm>
          <a:prstGeom prst="rect">
            <a:avLst/>
          </a:prstGeom>
        </p:spPr>
      </p:pic>
    </p:spTree>
    <p:extLst>
      <p:ext uri="{BB962C8B-B14F-4D97-AF65-F5344CB8AC3E}">
        <p14:creationId xmlns:p14="http://schemas.microsoft.com/office/powerpoint/2010/main" val="2764517706"/>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Jacobs Presence by Country">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34445A-061E-4F49-81F4-B40C60311D68}"/>
              </a:ext>
            </a:extLst>
          </p:cNvPr>
          <p:cNvSpPr>
            <a:spLocks noGrp="1"/>
          </p:cNvSpPr>
          <p:nvPr>
            <p:ph type="sldNum" sz="quarter" idx="11"/>
          </p:nvPr>
        </p:nvSpPr>
        <p:spPr/>
        <p:txBody>
          <a:bodyPr/>
          <a:lstStyle/>
          <a:p>
            <a:fld id="{9B3E39EC-4BE2-4DEA-81C0-4ABC0AAB4AC0}" type="slidenum">
              <a:rPr lang="en-AU" smtClean="0"/>
              <a:pPr/>
              <a:t>‹#›</a:t>
            </a:fld>
            <a:endParaRPr lang="en-AU" dirty="0"/>
          </a:p>
        </p:txBody>
      </p:sp>
      <p:pic>
        <p:nvPicPr>
          <p:cNvPr id="5" name="Picture 4">
            <a:extLst>
              <a:ext uri="{FF2B5EF4-FFF2-40B4-BE49-F238E27FC236}">
                <a16:creationId xmlns:a16="http://schemas.microsoft.com/office/drawing/2014/main" id="{332E1E51-717D-45FF-A8D1-1EC6875B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441" y="636650"/>
            <a:ext cx="10969943" cy="5584698"/>
          </a:xfrm>
          <a:prstGeom prst="rect">
            <a:avLst/>
          </a:prstGeom>
        </p:spPr>
      </p:pic>
      <p:sp>
        <p:nvSpPr>
          <p:cNvPr id="6" name="Footer Placeholder 3">
            <a:extLst>
              <a:ext uri="{FF2B5EF4-FFF2-40B4-BE49-F238E27FC236}">
                <a16:creationId xmlns:a16="http://schemas.microsoft.com/office/drawing/2014/main" id="{C697E24A-4F4D-45CF-B49B-E6E0DF90308C}"/>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9246558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Jacobs Presence by Country">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34445A-061E-4F49-81F4-B40C60311D68}"/>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6" name="TextBox 5">
            <a:extLst>
              <a:ext uri="{FF2B5EF4-FFF2-40B4-BE49-F238E27FC236}">
                <a16:creationId xmlns:a16="http://schemas.microsoft.com/office/drawing/2014/main" id="{4EFB9180-BE23-403B-8605-70E8AEF2B275}"/>
              </a:ext>
            </a:extLst>
          </p:cNvPr>
          <p:cNvSpPr txBox="1"/>
          <p:nvPr userDrawn="1"/>
        </p:nvSpPr>
        <p:spPr>
          <a:xfrm>
            <a:off x="310720" y="1295400"/>
            <a:ext cx="11398928" cy="4698923"/>
          </a:xfrm>
          <a:prstGeom prst="rect">
            <a:avLst/>
          </a:prstGeom>
          <a:noFill/>
        </p:spPr>
        <p:txBody>
          <a:bodyPr wrap="square" lIns="0" tIns="0" rIns="0" bIns="0" rtlCol="0">
            <a:noAutofit/>
          </a:bodyPr>
          <a:lstStyle/>
          <a:p>
            <a:pPr lvl="0" indent="0">
              <a:lnSpc>
                <a:spcPct val="90000"/>
              </a:lnSpc>
              <a:spcBef>
                <a:spcPts val="1800"/>
              </a:spcBef>
              <a:spcAft>
                <a:spcPts val="0"/>
              </a:spcAft>
            </a:pPr>
            <a:r>
              <a:rPr lang="en-AU" sz="1800" b="1" dirty="0">
                <a:solidFill>
                  <a:schemeClr val="tx1"/>
                </a:solidFill>
                <a:latin typeface="+mj-lt"/>
                <a:cs typeface="JacobsChronos" panose="020B0604020202020204" pitchFamily="34" charset="0"/>
              </a:rPr>
              <a:t>Important</a:t>
            </a:r>
          </a:p>
          <a:p>
            <a:pPr lvl="0" indent="0">
              <a:lnSpc>
                <a:spcPct val="90000"/>
              </a:lnSpc>
              <a:spcBef>
                <a:spcPts val="1800"/>
              </a:spcBef>
              <a:spcAft>
                <a:spcPts val="0"/>
              </a:spcAft>
            </a:pPr>
            <a:r>
              <a:rPr lang="en-AU" sz="1800" dirty="0">
                <a:solidFill>
                  <a:schemeClr val="tx1"/>
                </a:solidFill>
                <a:latin typeface="+mj-lt"/>
                <a:cs typeface="JacobsChronos" panose="020B0604020202020204" pitchFamily="34" charset="0"/>
              </a:rPr>
              <a:t>The material in this presentation has been prepared by Jacobs</a:t>
            </a:r>
            <a:r>
              <a:rPr lang="en-AU" sz="1800" baseline="30000" dirty="0">
                <a:solidFill>
                  <a:schemeClr val="tx1"/>
                </a:solidFill>
                <a:latin typeface="+mj-lt"/>
                <a:cs typeface="JacobsChronos" panose="020B0604020202020204" pitchFamily="34" charset="0"/>
              </a:rPr>
              <a:t>®</a:t>
            </a:r>
            <a:r>
              <a:rPr lang="en-AU" sz="1800" dirty="0">
                <a:solidFill>
                  <a:schemeClr val="tx1"/>
                </a:solidFill>
                <a:latin typeface="+mj-lt"/>
                <a:cs typeface="JacobsChronos" panose="020B0604020202020204" pitchFamily="34" charset="0"/>
              </a:rPr>
              <a:t>.</a:t>
            </a:r>
          </a:p>
          <a:p>
            <a:pPr lvl="0" indent="0">
              <a:lnSpc>
                <a:spcPct val="90000"/>
              </a:lnSpc>
              <a:spcBef>
                <a:spcPts val="1800"/>
              </a:spcBef>
              <a:spcAft>
                <a:spcPts val="0"/>
              </a:spcAft>
            </a:pPr>
            <a:r>
              <a:rPr lang="en-US" sz="1800" kern="1200" dirty="0">
                <a:solidFill>
                  <a:schemeClr val="tx1"/>
                </a:solidFill>
                <a:effectLst/>
                <a:latin typeface="+mn-lt"/>
                <a:ea typeface="+mn-ea"/>
                <a:cs typeface="+mn-cs"/>
              </a:rPr>
              <a:t>©2021 Jacobs Engineering Group Inc. All rights reserved. This presentation is protected by U.S. and International copyright laws.  Reproduction and redistribution without written permission is prohibited.  Jacobs, the Jacobs logo, and all other Jacobs trademarks are the property of Jacobs Engineering Group Inc. </a:t>
            </a:r>
          </a:p>
          <a:p>
            <a:pPr lvl="0" indent="0">
              <a:lnSpc>
                <a:spcPct val="90000"/>
              </a:lnSpc>
              <a:spcBef>
                <a:spcPts val="1800"/>
              </a:spcBef>
              <a:spcAft>
                <a:spcPts val="0"/>
              </a:spcAft>
            </a:pPr>
            <a:r>
              <a:rPr lang="en-AU" sz="1800" dirty="0">
                <a:solidFill>
                  <a:schemeClr val="tx1"/>
                </a:solidFill>
                <a:latin typeface="+mj-lt"/>
                <a:cs typeface="JacobsChronos" panose="020B0604020202020204" pitchFamily="34" charset="0"/>
              </a:rPr>
              <a:t>Jacobs is a trademark of </a:t>
            </a:r>
            <a:r>
              <a:rPr lang="en-US" sz="1800" kern="1200" dirty="0">
                <a:solidFill>
                  <a:schemeClr val="tx1"/>
                </a:solidFill>
                <a:effectLst/>
                <a:latin typeface="+mn-lt"/>
                <a:ea typeface="+mn-ea"/>
                <a:cs typeface="+mn-cs"/>
              </a:rPr>
              <a:t>Jacobs Engineering Group </a:t>
            </a:r>
            <a:r>
              <a:rPr lang="en-AU" sz="1800" dirty="0">
                <a:solidFill>
                  <a:schemeClr val="tx1"/>
                </a:solidFill>
                <a:latin typeface="+mj-lt"/>
                <a:cs typeface="JacobsChronos" panose="020B0604020202020204" pitchFamily="34" charset="0"/>
              </a:rPr>
              <a:t>Inc. </a:t>
            </a:r>
          </a:p>
          <a:p>
            <a:pPr marL="0" lvl="0" indent="0">
              <a:lnSpc>
                <a:spcPct val="90000"/>
              </a:lnSpc>
              <a:spcBef>
                <a:spcPts val="1800"/>
              </a:spcBef>
              <a:spcAft>
                <a:spcPts val="0"/>
              </a:spcAft>
              <a:buFont typeface="Jacobs Chronos Light" panose="010B0403030503030204" pitchFamily="34" charset="0"/>
              <a:buNone/>
            </a:pPr>
            <a:r>
              <a:rPr lang="en-AU" sz="1800" dirty="0">
                <a:solidFill>
                  <a:schemeClr val="tx1"/>
                </a:solidFill>
                <a:latin typeface="+mj-lt"/>
                <a:cs typeface="JacobsChronos" panose="020B0604020202020204" pitchFamily="34" charset="0"/>
              </a:rPr>
              <a:t> </a:t>
            </a:r>
          </a:p>
        </p:txBody>
      </p:sp>
      <p:sp>
        <p:nvSpPr>
          <p:cNvPr id="7" name="TextBox 6">
            <a:extLst>
              <a:ext uri="{FF2B5EF4-FFF2-40B4-BE49-F238E27FC236}">
                <a16:creationId xmlns:a16="http://schemas.microsoft.com/office/drawing/2014/main" id="{172CAE2E-F228-418B-907C-70E671CBC11C}"/>
              </a:ext>
            </a:extLst>
          </p:cNvPr>
          <p:cNvSpPr txBox="1"/>
          <p:nvPr userDrawn="1"/>
        </p:nvSpPr>
        <p:spPr>
          <a:xfrm>
            <a:off x="310720" y="566191"/>
            <a:ext cx="11271872" cy="430887"/>
          </a:xfrm>
          <a:prstGeom prst="rect">
            <a:avLst/>
          </a:prstGeom>
          <a:noFill/>
        </p:spPr>
        <p:txBody>
          <a:bodyPr wrap="square" lIns="0" tIns="0" rIns="0" bIns="0" rtlCol="0" anchor="ctr">
            <a:spAutoFit/>
          </a:bodyPr>
          <a:lstStyle/>
          <a:p>
            <a:r>
              <a:rPr lang="en-AU" sz="2800" b="1" baseline="0" dirty="0">
                <a:solidFill>
                  <a:schemeClr val="tx1"/>
                </a:solidFill>
                <a:latin typeface="+mj-lt"/>
                <a:cs typeface="JacobsChronos" panose="020B0604020202020204" pitchFamily="34" charset="0"/>
              </a:rPr>
              <a:t>Copyright Notice</a:t>
            </a:r>
            <a:endParaRPr lang="en-AU" sz="2800" b="1" dirty="0">
              <a:solidFill>
                <a:schemeClr val="tx1"/>
              </a:solidFill>
              <a:latin typeface="+mj-lt"/>
              <a:cs typeface="JacobsChronos" panose="020B0604020202020204" pitchFamily="34" charset="0"/>
            </a:endParaRPr>
          </a:p>
        </p:txBody>
      </p:sp>
      <p:sp>
        <p:nvSpPr>
          <p:cNvPr id="8" name="Footer Placeholder 3">
            <a:extLst>
              <a:ext uri="{FF2B5EF4-FFF2-40B4-BE49-F238E27FC236}">
                <a16:creationId xmlns:a16="http://schemas.microsoft.com/office/drawing/2014/main" id="{E5F29524-68EA-45E2-95D2-D891439D5144}"/>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89754719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1"/>
      </p:bgRef>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BEA1390-B455-464E-B05F-A9C4A5A7247F}"/>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TextBox 4">
            <a:extLst>
              <a:ext uri="{FF2B5EF4-FFF2-40B4-BE49-F238E27FC236}">
                <a16:creationId xmlns:a16="http://schemas.microsoft.com/office/drawing/2014/main" id="{F54BC349-E9B7-43A9-869C-F215935916BD}"/>
              </a:ext>
            </a:extLst>
          </p:cNvPr>
          <p:cNvSpPr txBox="1"/>
          <p:nvPr userDrawn="1"/>
        </p:nvSpPr>
        <p:spPr>
          <a:xfrm>
            <a:off x="310720" y="1295400"/>
            <a:ext cx="11398927" cy="4698923"/>
          </a:xfrm>
          <a:prstGeom prst="rect">
            <a:avLst/>
          </a:prstGeom>
          <a:noFill/>
        </p:spPr>
        <p:txBody>
          <a:bodyPr wrap="square" lIns="0" tIns="0" rIns="0" bIns="0" rtlCol="0">
            <a:noAutofit/>
          </a:bodyPr>
          <a:lstStyle/>
          <a:p>
            <a:pPr lvl="0">
              <a:lnSpc>
                <a:spcPct val="90000"/>
              </a:lnSpc>
              <a:spcBef>
                <a:spcPts val="1800"/>
              </a:spcBef>
              <a:spcAft>
                <a:spcPts val="0"/>
              </a:spcAft>
            </a:pPr>
            <a:r>
              <a:rPr lang="en-US" sz="1800" b="1" dirty="0">
                <a:solidFill>
                  <a:schemeClr val="tx1"/>
                </a:solidFill>
                <a:latin typeface="+mj-lt"/>
                <a:cs typeface="JacobsChronos" panose="020B0604020202020204" pitchFamily="34" charset="0"/>
              </a:rPr>
              <a:t>Important</a:t>
            </a:r>
          </a:p>
          <a:p>
            <a:pPr lvl="0" indent="0">
              <a:lnSpc>
                <a:spcPct val="90000"/>
              </a:lnSpc>
              <a:spcBef>
                <a:spcPts val="1800"/>
              </a:spcBef>
              <a:spcAft>
                <a:spcPts val="0"/>
              </a:spcAft>
            </a:pPr>
            <a:r>
              <a:rPr lang="en-AU" sz="1800" kern="1200" dirty="0">
                <a:solidFill>
                  <a:schemeClr val="tx1"/>
                </a:solidFill>
                <a:latin typeface="+mn-lt"/>
                <a:ea typeface="+mn-ea"/>
                <a:cs typeface="JacobsChronos" panose="020B0604020202020204" pitchFamily="34" charset="0"/>
              </a:rPr>
              <a:t>The material in this presentation has been prepared by Jacobs</a:t>
            </a:r>
            <a:r>
              <a:rPr lang="en-AU" sz="1800" kern="1200" baseline="30000" dirty="0">
                <a:solidFill>
                  <a:schemeClr val="tx1"/>
                </a:solidFill>
                <a:latin typeface="+mn-lt"/>
                <a:ea typeface="+mn-ea"/>
                <a:cs typeface="JacobsChronos" panose="020B0604020202020204" pitchFamily="34" charset="0"/>
              </a:rPr>
              <a:t>®</a:t>
            </a:r>
            <a:r>
              <a:rPr lang="en-AU" sz="1800" kern="1200" dirty="0">
                <a:solidFill>
                  <a:schemeClr val="tx1"/>
                </a:solidFill>
                <a:latin typeface="+mn-lt"/>
                <a:ea typeface="+mn-ea"/>
                <a:cs typeface="JacobsChronos" panose="020B0604020202020204" pitchFamily="34" charset="0"/>
              </a:rPr>
              <a:t>.</a:t>
            </a:r>
          </a:p>
          <a:p>
            <a:pPr lvl="0" indent="0">
              <a:lnSpc>
                <a:spcPct val="90000"/>
              </a:lnSpc>
              <a:spcBef>
                <a:spcPts val="1800"/>
              </a:spcBef>
              <a:spcAft>
                <a:spcPts val="0"/>
              </a:spcAft>
            </a:pPr>
            <a:r>
              <a:rPr lang="en-US" sz="1800" kern="1200" dirty="0">
                <a:solidFill>
                  <a:schemeClr val="tx1"/>
                </a:solidFill>
                <a:effectLst/>
                <a:latin typeface="+mn-lt"/>
                <a:ea typeface="+mn-ea"/>
                <a:cs typeface="+mn-cs"/>
              </a:rPr>
              <a:t>©2021 Jacobs Engineering Group Inc. All rights reserved. This presentation is protected by U.S. and International copyright laws.  Reproduction and redistribution without written permission is prohibited.  Jacobs, the Jacobs logo, and all other Jacobs trademarks are the property of Jacobs Engineering Group Inc. </a:t>
            </a:r>
          </a:p>
          <a:p>
            <a:pPr lvl="0" indent="0">
              <a:lnSpc>
                <a:spcPct val="90000"/>
              </a:lnSpc>
              <a:spcBef>
                <a:spcPts val="1800"/>
              </a:spcBef>
              <a:spcAft>
                <a:spcPts val="0"/>
              </a:spcAft>
            </a:pPr>
            <a:r>
              <a:rPr lang="en-AU" sz="1800" kern="1200" dirty="0">
                <a:solidFill>
                  <a:schemeClr val="tx1"/>
                </a:solidFill>
                <a:latin typeface="+mn-lt"/>
                <a:ea typeface="+mn-ea"/>
                <a:cs typeface="JacobsChronos" panose="020B0604020202020204" pitchFamily="34" charset="0"/>
              </a:rPr>
              <a:t>Jacobs is a trademark of Jacobs Engineering Group Inc. </a:t>
            </a:r>
          </a:p>
          <a:p>
            <a:pPr marL="0" lvl="0" indent="0">
              <a:lnSpc>
                <a:spcPct val="90000"/>
              </a:lnSpc>
              <a:spcBef>
                <a:spcPts val="1800"/>
              </a:spcBef>
              <a:spcAft>
                <a:spcPts val="0"/>
              </a:spcAft>
              <a:buFont typeface="Jacobs Chronos Light" panose="010B0403030503030204" pitchFamily="34" charset="0"/>
              <a:buNone/>
            </a:pPr>
            <a:r>
              <a:rPr lang="en-AU" sz="1800" kern="1200" dirty="0">
                <a:solidFill>
                  <a:schemeClr val="tx1"/>
                </a:solidFill>
                <a:latin typeface="+mn-lt"/>
                <a:ea typeface="+mn-ea"/>
                <a:cs typeface="JacobsChronos" panose="020B0604020202020204" pitchFamily="34" charset="0"/>
              </a:rPr>
              <a:t> </a:t>
            </a:r>
          </a:p>
        </p:txBody>
      </p:sp>
      <p:sp>
        <p:nvSpPr>
          <p:cNvPr id="6" name="TextBox 5">
            <a:extLst>
              <a:ext uri="{FF2B5EF4-FFF2-40B4-BE49-F238E27FC236}">
                <a16:creationId xmlns:a16="http://schemas.microsoft.com/office/drawing/2014/main" id="{BC7C20BF-C454-4149-A416-6BA7A4AD1EE7}"/>
              </a:ext>
            </a:extLst>
          </p:cNvPr>
          <p:cNvSpPr txBox="1"/>
          <p:nvPr userDrawn="1"/>
        </p:nvSpPr>
        <p:spPr>
          <a:xfrm>
            <a:off x="310720" y="566191"/>
            <a:ext cx="11271871" cy="430887"/>
          </a:xfrm>
          <a:prstGeom prst="rect">
            <a:avLst/>
          </a:prstGeom>
          <a:noFill/>
        </p:spPr>
        <p:txBody>
          <a:bodyPr wrap="square" lIns="0" tIns="0" rIns="0" bIns="0" rtlCol="0" anchor="ctr">
            <a:spAutoFit/>
          </a:bodyPr>
          <a:lstStyle/>
          <a:p>
            <a:r>
              <a:rPr lang="en-AU" sz="2800" b="1" baseline="0" dirty="0">
                <a:solidFill>
                  <a:schemeClr val="tx1"/>
                </a:solidFill>
                <a:latin typeface="+mj-lt"/>
                <a:cs typeface="JacobsChronos" panose="020B0604020202020204" pitchFamily="34" charset="0"/>
              </a:rPr>
              <a:t>Copyright Notice</a:t>
            </a:r>
            <a:endParaRPr lang="en-AU" sz="2800" b="1" dirty="0">
              <a:solidFill>
                <a:schemeClr val="tx1"/>
              </a:solidFill>
              <a:latin typeface="+mj-lt"/>
              <a:cs typeface="JacobsChronos" panose="020B0604020202020204" pitchFamily="34" charset="0"/>
            </a:endParaRPr>
          </a:p>
        </p:txBody>
      </p:sp>
      <p:sp>
        <p:nvSpPr>
          <p:cNvPr id="9" name="Footer Placeholder 3">
            <a:extLst>
              <a:ext uri="{FF2B5EF4-FFF2-40B4-BE49-F238E27FC236}">
                <a16:creationId xmlns:a16="http://schemas.microsoft.com/office/drawing/2014/main" id="{36DFFAEF-D71C-4488-A77D-ADA5E3D45450}"/>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047755999"/>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C91307B-8EB1-469A-B7D2-B5DFB3774BB9}"/>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5" name="TextBox 4">
            <a:extLst>
              <a:ext uri="{FF2B5EF4-FFF2-40B4-BE49-F238E27FC236}">
                <a16:creationId xmlns:a16="http://schemas.microsoft.com/office/drawing/2014/main" id="{773015B5-9BC6-488B-8F2B-CA18275E9F96}"/>
              </a:ext>
            </a:extLst>
          </p:cNvPr>
          <p:cNvSpPr txBox="1"/>
          <p:nvPr userDrawn="1"/>
        </p:nvSpPr>
        <p:spPr>
          <a:xfrm>
            <a:off x="310720" y="1295400"/>
            <a:ext cx="11254875" cy="3794606"/>
          </a:xfrm>
          <a:prstGeom prst="rect">
            <a:avLst/>
          </a:prstGeom>
          <a:noFill/>
        </p:spPr>
        <p:txBody>
          <a:bodyPr wrap="square" lIns="0" tIns="0" rIns="0" bIns="0" rtlCol="0">
            <a:noAutofit/>
          </a:bodyPr>
          <a:lstStyle/>
          <a:p>
            <a:pPr lvl="0">
              <a:spcAft>
                <a:spcPts val="600"/>
              </a:spcAft>
            </a:pPr>
            <a:r>
              <a:rPr lang="en-US" sz="1800" kern="1200" dirty="0">
                <a:solidFill>
                  <a:schemeClr val="tx1"/>
                </a:solidFill>
                <a:effectLst/>
                <a:latin typeface="+mn-lt"/>
                <a:ea typeface="+mn-ea"/>
                <a:cs typeface="+mn-cs"/>
              </a:rPr>
              <a:t>Statements made in this presentation that are not based on historical fact are forward-looking statements. Although such statements are based on management's current estimates and expectations, and currently available competitive, financial, and economic data, forward-looking statements are inherently uncertain, and you should not place undue reliance on such statements as actual results may differ materially. We caution the reader that there are a variety of risks, uncertainties and other factors that could cause actual results to differ materially from what is contained, projected or implied by our forward-looking statements. For a description of some additional factors that may occur that could cause actual results to differ from our forward-looking statements, see our most recent Annual Report on Form 10-K, and in particular the discussions contained under Item 1 - Business; Item 1A - Risk Factors; Item 3 - Legal Proceedings; and Item 7 - Management's Discussion and Analysis of Financial Condition and Results of Operations, as well as the Company’s other filings with the Securities and Exchange Commission. The Company is not under any duty to update any of the forward-looking statements after the date of this presentation to conform to actual results, except as required by applicable law.</a:t>
            </a:r>
            <a:endParaRPr lang="en-AU" sz="1800" kern="1200" dirty="0">
              <a:solidFill>
                <a:schemeClr val="tx1"/>
              </a:solidFill>
              <a:effectLst/>
              <a:latin typeface="+mn-lt"/>
              <a:ea typeface="+mn-ea"/>
              <a:cs typeface="JacobsChronos" panose="020B0604020202020204" pitchFamily="34" charset="0"/>
            </a:endParaRPr>
          </a:p>
        </p:txBody>
      </p:sp>
      <p:sp>
        <p:nvSpPr>
          <p:cNvPr id="6" name="TextBox 5">
            <a:extLst>
              <a:ext uri="{FF2B5EF4-FFF2-40B4-BE49-F238E27FC236}">
                <a16:creationId xmlns:a16="http://schemas.microsoft.com/office/drawing/2014/main" id="{DE573007-CD7F-415E-AE98-19BB33CFAB44}"/>
              </a:ext>
            </a:extLst>
          </p:cNvPr>
          <p:cNvSpPr txBox="1"/>
          <p:nvPr userDrawn="1"/>
        </p:nvSpPr>
        <p:spPr>
          <a:xfrm>
            <a:off x="310721" y="523987"/>
            <a:ext cx="11282452" cy="430887"/>
          </a:xfrm>
          <a:prstGeom prst="rect">
            <a:avLst/>
          </a:prstGeom>
          <a:noFill/>
        </p:spPr>
        <p:txBody>
          <a:bodyPr wrap="square" lIns="0" tIns="0" rIns="0" bIns="0" rtlCol="0" anchor="ctr">
            <a:spAutoFit/>
          </a:bodyPr>
          <a:lstStyle/>
          <a:p>
            <a:r>
              <a:rPr lang="en-AU" sz="2800" b="1" baseline="0" dirty="0">
                <a:solidFill>
                  <a:schemeClr val="tx2"/>
                </a:solidFill>
                <a:latin typeface="+mj-lt"/>
                <a:cs typeface="JacobsChronos" panose="020B0604020202020204" pitchFamily="34" charset="0"/>
              </a:rPr>
              <a:t>Forward-Looking Statement Disclaimer</a:t>
            </a:r>
            <a:endParaRPr lang="en-AU" sz="2800" b="1" dirty="0">
              <a:solidFill>
                <a:schemeClr val="tx2"/>
              </a:solidFill>
              <a:latin typeface="+mj-lt"/>
              <a:cs typeface="JacobsChronos" panose="020B0604020202020204" pitchFamily="34" charset="0"/>
            </a:endParaRPr>
          </a:p>
        </p:txBody>
      </p:sp>
      <p:sp>
        <p:nvSpPr>
          <p:cNvPr id="7" name="Footer Placeholder 3">
            <a:extLst>
              <a:ext uri="{FF2B5EF4-FFF2-40B4-BE49-F238E27FC236}">
                <a16:creationId xmlns:a16="http://schemas.microsoft.com/office/drawing/2014/main" id="{9B2E5B4A-5D75-492F-AE05-F95E7AE94983}"/>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9566964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Jacobs Presence by Country">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34445A-061E-4F49-81F4-B40C60311D68}"/>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7" name="TextBox 6">
            <a:extLst>
              <a:ext uri="{FF2B5EF4-FFF2-40B4-BE49-F238E27FC236}">
                <a16:creationId xmlns:a16="http://schemas.microsoft.com/office/drawing/2014/main" id="{172CAE2E-F228-418B-907C-70E671CBC11C}"/>
              </a:ext>
            </a:extLst>
          </p:cNvPr>
          <p:cNvSpPr txBox="1"/>
          <p:nvPr userDrawn="1"/>
        </p:nvSpPr>
        <p:spPr>
          <a:xfrm>
            <a:off x="310720" y="566191"/>
            <a:ext cx="11271872" cy="430887"/>
          </a:xfrm>
          <a:prstGeom prst="rect">
            <a:avLst/>
          </a:prstGeom>
          <a:noFill/>
        </p:spPr>
        <p:txBody>
          <a:bodyPr wrap="square" lIns="0" tIns="0" rIns="0" bIns="0" rtlCol="0" anchor="ctr">
            <a:spAutoFit/>
          </a:bodyPr>
          <a:lstStyle/>
          <a:p>
            <a:r>
              <a:rPr lang="en-AU" sz="2800" b="1" baseline="0" dirty="0">
                <a:solidFill>
                  <a:schemeClr val="tx1"/>
                </a:solidFill>
                <a:latin typeface="+mj-lt"/>
                <a:cs typeface="JacobsChronos" panose="020B0604020202020204" pitchFamily="34" charset="0"/>
              </a:rPr>
              <a:t>Jacobs Color Palette</a:t>
            </a:r>
            <a:endParaRPr lang="en-AU" sz="2800" b="1" dirty="0">
              <a:solidFill>
                <a:schemeClr val="tx1"/>
              </a:solidFill>
              <a:latin typeface="+mj-lt"/>
              <a:cs typeface="JacobsChronos" panose="020B0604020202020204" pitchFamily="34" charset="0"/>
            </a:endParaRPr>
          </a:p>
        </p:txBody>
      </p:sp>
      <p:grpSp>
        <p:nvGrpSpPr>
          <p:cNvPr id="8" name="Group 7">
            <a:extLst>
              <a:ext uri="{FF2B5EF4-FFF2-40B4-BE49-F238E27FC236}">
                <a16:creationId xmlns:a16="http://schemas.microsoft.com/office/drawing/2014/main" id="{029B803D-4B95-4FF6-A8D4-40725647875A}"/>
              </a:ext>
            </a:extLst>
          </p:cNvPr>
          <p:cNvGrpSpPr/>
          <p:nvPr userDrawn="1"/>
        </p:nvGrpSpPr>
        <p:grpSpPr>
          <a:xfrm>
            <a:off x="242835" y="1514011"/>
            <a:ext cx="7843161" cy="4281002"/>
            <a:chOff x="223816" y="1429204"/>
            <a:chExt cx="8249624" cy="4376226"/>
          </a:xfrm>
        </p:grpSpPr>
        <p:grpSp>
          <p:nvGrpSpPr>
            <p:cNvPr id="10" name="Group 9">
              <a:extLst>
                <a:ext uri="{FF2B5EF4-FFF2-40B4-BE49-F238E27FC236}">
                  <a16:creationId xmlns:a16="http://schemas.microsoft.com/office/drawing/2014/main" id="{B8BCAB89-047B-4A8F-BD96-FC606DD85110}"/>
                </a:ext>
              </a:extLst>
            </p:cNvPr>
            <p:cNvGrpSpPr/>
            <p:nvPr userDrawn="1"/>
          </p:nvGrpSpPr>
          <p:grpSpPr>
            <a:xfrm>
              <a:off x="233979" y="1429204"/>
              <a:ext cx="8229301" cy="877450"/>
              <a:chOff x="233979" y="1455132"/>
              <a:chExt cx="8229301" cy="877450"/>
            </a:xfrm>
          </p:grpSpPr>
          <p:sp>
            <p:nvSpPr>
              <p:cNvPr id="39" name="TextBox 38">
                <a:extLst>
                  <a:ext uri="{FF2B5EF4-FFF2-40B4-BE49-F238E27FC236}">
                    <a16:creationId xmlns:a16="http://schemas.microsoft.com/office/drawing/2014/main" id="{91CE0B9D-C60A-4291-8D01-9E70BE729865}"/>
                  </a:ext>
                </a:extLst>
              </p:cNvPr>
              <p:cNvSpPr txBox="1"/>
              <p:nvPr/>
            </p:nvSpPr>
            <p:spPr>
              <a:xfrm>
                <a:off x="233979" y="1455132"/>
                <a:ext cx="7928385" cy="369332"/>
              </a:xfrm>
              <a:prstGeom prst="rect">
                <a:avLst/>
              </a:prstGeom>
              <a:noFill/>
            </p:spPr>
            <p:txBody>
              <a:bodyPr wrap="square" rtlCol="0">
                <a:spAutoFit/>
              </a:bodyPr>
              <a:lstStyle/>
              <a:p>
                <a:r>
                  <a:rPr lang="en-AU" sz="1800" dirty="0">
                    <a:latin typeface="+mj-lt"/>
                  </a:rPr>
                  <a:t>Blues</a:t>
                </a:r>
              </a:p>
            </p:txBody>
          </p:sp>
          <p:grpSp>
            <p:nvGrpSpPr>
              <p:cNvPr id="40" name="Group 39">
                <a:extLst>
                  <a:ext uri="{FF2B5EF4-FFF2-40B4-BE49-F238E27FC236}">
                    <a16:creationId xmlns:a16="http://schemas.microsoft.com/office/drawing/2014/main" id="{60C3A677-EFB3-40F2-A8FD-70442BFA9DCC}"/>
                  </a:ext>
                </a:extLst>
              </p:cNvPr>
              <p:cNvGrpSpPr/>
              <p:nvPr/>
            </p:nvGrpSpPr>
            <p:grpSpPr>
              <a:xfrm>
                <a:off x="320040" y="1783939"/>
                <a:ext cx="8143240" cy="548643"/>
                <a:chOff x="320040" y="1783939"/>
                <a:chExt cx="7842324" cy="548643"/>
              </a:xfrm>
            </p:grpSpPr>
            <p:sp>
              <p:nvSpPr>
                <p:cNvPr id="41" name="Rectangle 40">
                  <a:extLst>
                    <a:ext uri="{FF2B5EF4-FFF2-40B4-BE49-F238E27FC236}">
                      <a16:creationId xmlns:a16="http://schemas.microsoft.com/office/drawing/2014/main" id="{4D78ADDA-BF44-4F1E-BDA5-ABA4634DC03B}"/>
                    </a:ext>
                  </a:extLst>
                </p:cNvPr>
                <p:cNvSpPr/>
                <p:nvPr/>
              </p:nvSpPr>
              <p:spPr>
                <a:xfrm>
                  <a:off x="320040" y="1783941"/>
                  <a:ext cx="1960581" cy="5486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35 30 220</a:t>
                  </a:r>
                </a:p>
              </p:txBody>
            </p:sp>
            <p:sp>
              <p:nvSpPr>
                <p:cNvPr id="42" name="Rectangle 41">
                  <a:extLst>
                    <a:ext uri="{FF2B5EF4-FFF2-40B4-BE49-F238E27FC236}">
                      <a16:creationId xmlns:a16="http://schemas.microsoft.com/office/drawing/2014/main" id="{F6F40ADE-FC0A-400E-A28F-06D0A444F8BD}"/>
                    </a:ext>
                  </a:extLst>
                </p:cNvPr>
                <p:cNvSpPr/>
                <p:nvPr/>
              </p:nvSpPr>
              <p:spPr>
                <a:xfrm>
                  <a:off x="2280621" y="1783941"/>
                  <a:ext cx="1960581" cy="548641"/>
                </a:xfrm>
                <a:prstGeom prst="rect">
                  <a:avLst/>
                </a:prstGeom>
                <a:solidFill>
                  <a:srgbClr val="0A7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10 125 255</a:t>
                  </a:r>
                </a:p>
              </p:txBody>
            </p:sp>
            <p:sp>
              <p:nvSpPr>
                <p:cNvPr id="43" name="Rectangle 42">
                  <a:extLst>
                    <a:ext uri="{FF2B5EF4-FFF2-40B4-BE49-F238E27FC236}">
                      <a16:creationId xmlns:a16="http://schemas.microsoft.com/office/drawing/2014/main" id="{72CB4F02-0608-43AA-8039-3EAE417781D2}"/>
                    </a:ext>
                  </a:extLst>
                </p:cNvPr>
                <p:cNvSpPr/>
                <p:nvPr/>
              </p:nvSpPr>
              <p:spPr>
                <a:xfrm>
                  <a:off x="4241202" y="1783940"/>
                  <a:ext cx="1960581" cy="548641"/>
                </a:xfrm>
                <a:prstGeom prst="rect">
                  <a:avLst/>
                </a:prstGeom>
                <a:solidFill>
                  <a:srgbClr val="5AE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tx1"/>
                      </a:solidFill>
                      <a:latin typeface="+mj-lt"/>
                    </a:rPr>
                    <a:t>RGB 90 230 255</a:t>
                  </a:r>
                </a:p>
              </p:txBody>
            </p:sp>
            <p:sp>
              <p:nvSpPr>
                <p:cNvPr id="44" name="Rectangle 43">
                  <a:extLst>
                    <a:ext uri="{FF2B5EF4-FFF2-40B4-BE49-F238E27FC236}">
                      <a16:creationId xmlns:a16="http://schemas.microsoft.com/office/drawing/2014/main" id="{E52FC9C9-85EB-4136-A917-A02D140AFA1A}"/>
                    </a:ext>
                  </a:extLst>
                </p:cNvPr>
                <p:cNvSpPr/>
                <p:nvPr/>
              </p:nvSpPr>
              <p:spPr>
                <a:xfrm>
                  <a:off x="6201783" y="1783939"/>
                  <a:ext cx="1960581" cy="548641"/>
                </a:xfrm>
                <a:prstGeom prst="rect">
                  <a:avLst/>
                </a:prstGeom>
                <a:solidFill>
                  <a:srgbClr val="00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0 30 85</a:t>
                  </a:r>
                </a:p>
              </p:txBody>
            </p:sp>
          </p:grpSp>
        </p:grpSp>
        <p:grpSp>
          <p:nvGrpSpPr>
            <p:cNvPr id="11" name="Group 10">
              <a:extLst>
                <a:ext uri="{FF2B5EF4-FFF2-40B4-BE49-F238E27FC236}">
                  <a16:creationId xmlns:a16="http://schemas.microsoft.com/office/drawing/2014/main" id="{A9CFA9E5-B02F-42FA-A897-9F40115BCF29}"/>
                </a:ext>
              </a:extLst>
            </p:cNvPr>
            <p:cNvGrpSpPr/>
            <p:nvPr userDrawn="1"/>
          </p:nvGrpSpPr>
          <p:grpSpPr>
            <a:xfrm>
              <a:off x="223818" y="2284396"/>
              <a:ext cx="8239462" cy="868286"/>
              <a:chOff x="223818" y="2470136"/>
              <a:chExt cx="8239462" cy="868286"/>
            </a:xfrm>
          </p:grpSpPr>
          <p:sp>
            <p:nvSpPr>
              <p:cNvPr id="33" name="TextBox 32">
                <a:extLst>
                  <a:ext uri="{FF2B5EF4-FFF2-40B4-BE49-F238E27FC236}">
                    <a16:creationId xmlns:a16="http://schemas.microsoft.com/office/drawing/2014/main" id="{7E850313-1CB4-4DE9-9898-CAC4F4C3683A}"/>
                  </a:ext>
                </a:extLst>
              </p:cNvPr>
              <p:cNvSpPr txBox="1"/>
              <p:nvPr/>
            </p:nvSpPr>
            <p:spPr>
              <a:xfrm>
                <a:off x="223818" y="2470136"/>
                <a:ext cx="7928385" cy="369332"/>
              </a:xfrm>
              <a:prstGeom prst="rect">
                <a:avLst/>
              </a:prstGeom>
              <a:noFill/>
            </p:spPr>
            <p:txBody>
              <a:bodyPr wrap="square" rtlCol="0">
                <a:spAutoFit/>
              </a:bodyPr>
              <a:lstStyle/>
              <a:p>
                <a:r>
                  <a:rPr lang="en-AU" sz="1800" dirty="0">
                    <a:latin typeface="+mj-lt"/>
                  </a:rPr>
                  <a:t>Purples</a:t>
                </a:r>
              </a:p>
            </p:txBody>
          </p:sp>
          <p:grpSp>
            <p:nvGrpSpPr>
              <p:cNvPr id="34" name="Group 33">
                <a:extLst>
                  <a:ext uri="{FF2B5EF4-FFF2-40B4-BE49-F238E27FC236}">
                    <a16:creationId xmlns:a16="http://schemas.microsoft.com/office/drawing/2014/main" id="{70CBD760-D745-4DD2-B058-260F953E1B58}"/>
                  </a:ext>
                </a:extLst>
              </p:cNvPr>
              <p:cNvGrpSpPr/>
              <p:nvPr/>
            </p:nvGrpSpPr>
            <p:grpSpPr>
              <a:xfrm>
                <a:off x="309880" y="2789779"/>
                <a:ext cx="8153400" cy="548643"/>
                <a:chOff x="320040" y="1783939"/>
                <a:chExt cx="7842324" cy="548643"/>
              </a:xfrm>
            </p:grpSpPr>
            <p:sp>
              <p:nvSpPr>
                <p:cNvPr id="35" name="Rectangle 34">
                  <a:extLst>
                    <a:ext uri="{FF2B5EF4-FFF2-40B4-BE49-F238E27FC236}">
                      <a16:creationId xmlns:a16="http://schemas.microsoft.com/office/drawing/2014/main" id="{7AAA81A9-053A-47E0-8A04-7E487566DA98}"/>
                    </a:ext>
                  </a:extLst>
                </p:cNvPr>
                <p:cNvSpPr/>
                <p:nvPr/>
              </p:nvSpPr>
              <p:spPr>
                <a:xfrm>
                  <a:off x="320040" y="1783941"/>
                  <a:ext cx="1960581" cy="548641"/>
                </a:xfrm>
                <a:prstGeom prst="rect">
                  <a:avLst/>
                </a:prstGeom>
                <a:solidFill>
                  <a:srgbClr val="6F0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111 0 110</a:t>
                  </a:r>
                </a:p>
              </p:txBody>
            </p:sp>
            <p:sp>
              <p:nvSpPr>
                <p:cNvPr id="36" name="Rectangle 35">
                  <a:extLst>
                    <a:ext uri="{FF2B5EF4-FFF2-40B4-BE49-F238E27FC236}">
                      <a16:creationId xmlns:a16="http://schemas.microsoft.com/office/drawing/2014/main" id="{AE6192F2-7E00-4F9E-B909-0AC9243A3C4B}"/>
                    </a:ext>
                  </a:extLst>
                </p:cNvPr>
                <p:cNvSpPr/>
                <p:nvPr/>
              </p:nvSpPr>
              <p:spPr>
                <a:xfrm>
                  <a:off x="2280621" y="1783941"/>
                  <a:ext cx="1960581" cy="548641"/>
                </a:xfrm>
                <a:prstGeom prst="rect">
                  <a:avLst/>
                </a:prstGeom>
                <a:solidFill>
                  <a:srgbClr val="A80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168 0 168</a:t>
                  </a:r>
                </a:p>
              </p:txBody>
            </p:sp>
            <p:sp>
              <p:nvSpPr>
                <p:cNvPr id="37" name="Rectangle 36">
                  <a:extLst>
                    <a:ext uri="{FF2B5EF4-FFF2-40B4-BE49-F238E27FC236}">
                      <a16:creationId xmlns:a16="http://schemas.microsoft.com/office/drawing/2014/main" id="{23D6008C-77AD-4BC6-B636-F2C920C1C4B0}"/>
                    </a:ext>
                  </a:extLst>
                </p:cNvPr>
                <p:cNvSpPr/>
                <p:nvPr/>
              </p:nvSpPr>
              <p:spPr>
                <a:xfrm>
                  <a:off x="4241202" y="1783940"/>
                  <a:ext cx="1960581" cy="548641"/>
                </a:xfrm>
                <a:prstGeom prst="rect">
                  <a:avLst/>
                </a:prstGeom>
                <a:solidFill>
                  <a:srgbClr val="D7A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tx1"/>
                      </a:solidFill>
                      <a:latin typeface="+mj-lt"/>
                    </a:rPr>
                    <a:t>RGB 215 165 245</a:t>
                  </a:r>
                </a:p>
              </p:txBody>
            </p:sp>
            <p:sp>
              <p:nvSpPr>
                <p:cNvPr id="38" name="Rectangle 37">
                  <a:extLst>
                    <a:ext uri="{FF2B5EF4-FFF2-40B4-BE49-F238E27FC236}">
                      <a16:creationId xmlns:a16="http://schemas.microsoft.com/office/drawing/2014/main" id="{67B6A5E2-DF70-4C69-89FE-1A517B96FDBC}"/>
                    </a:ext>
                  </a:extLst>
                </p:cNvPr>
                <p:cNvSpPr/>
                <p:nvPr/>
              </p:nvSpPr>
              <p:spPr>
                <a:xfrm>
                  <a:off x="6201783" y="1783939"/>
                  <a:ext cx="1960581" cy="548641"/>
                </a:xfrm>
                <a:prstGeom prst="rect">
                  <a:avLst/>
                </a:prstGeom>
                <a:solidFill>
                  <a:srgbClr val="460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70 15 50</a:t>
                  </a:r>
                </a:p>
              </p:txBody>
            </p:sp>
          </p:grpSp>
        </p:grpSp>
        <p:grpSp>
          <p:nvGrpSpPr>
            <p:cNvPr id="12" name="Group 11">
              <a:extLst>
                <a:ext uri="{FF2B5EF4-FFF2-40B4-BE49-F238E27FC236}">
                  <a16:creationId xmlns:a16="http://schemas.microsoft.com/office/drawing/2014/main" id="{D213FEEB-1B45-4EFF-B44F-E3B66BADBC5F}"/>
                </a:ext>
              </a:extLst>
            </p:cNvPr>
            <p:cNvGrpSpPr/>
            <p:nvPr userDrawn="1"/>
          </p:nvGrpSpPr>
          <p:grpSpPr>
            <a:xfrm>
              <a:off x="223817" y="3116997"/>
              <a:ext cx="8249623" cy="873287"/>
              <a:chOff x="223817" y="3566019"/>
              <a:chExt cx="8249623" cy="873287"/>
            </a:xfrm>
          </p:grpSpPr>
          <p:sp>
            <p:nvSpPr>
              <p:cNvPr id="27" name="TextBox 26">
                <a:extLst>
                  <a:ext uri="{FF2B5EF4-FFF2-40B4-BE49-F238E27FC236}">
                    <a16:creationId xmlns:a16="http://schemas.microsoft.com/office/drawing/2014/main" id="{8EEC8ECE-A7F8-482E-A1B0-E686BC0DD0ED}"/>
                  </a:ext>
                </a:extLst>
              </p:cNvPr>
              <p:cNvSpPr txBox="1"/>
              <p:nvPr/>
            </p:nvSpPr>
            <p:spPr>
              <a:xfrm>
                <a:off x="223817" y="3566019"/>
                <a:ext cx="7928385" cy="369332"/>
              </a:xfrm>
              <a:prstGeom prst="rect">
                <a:avLst/>
              </a:prstGeom>
              <a:noFill/>
            </p:spPr>
            <p:txBody>
              <a:bodyPr wrap="square" rtlCol="0">
                <a:spAutoFit/>
              </a:bodyPr>
              <a:lstStyle/>
              <a:p>
                <a:r>
                  <a:rPr lang="en-AU" sz="1800" dirty="0">
                    <a:latin typeface="+mj-lt"/>
                  </a:rPr>
                  <a:t>Reds</a:t>
                </a:r>
              </a:p>
            </p:txBody>
          </p:sp>
          <p:grpSp>
            <p:nvGrpSpPr>
              <p:cNvPr id="28" name="Group 27">
                <a:extLst>
                  <a:ext uri="{FF2B5EF4-FFF2-40B4-BE49-F238E27FC236}">
                    <a16:creationId xmlns:a16="http://schemas.microsoft.com/office/drawing/2014/main" id="{2EA49DE8-7ECA-43BE-A8A4-6E4BE47D81FF}"/>
                  </a:ext>
                </a:extLst>
              </p:cNvPr>
              <p:cNvGrpSpPr/>
              <p:nvPr/>
            </p:nvGrpSpPr>
            <p:grpSpPr>
              <a:xfrm>
                <a:off x="320040" y="3890663"/>
                <a:ext cx="8153400" cy="548643"/>
                <a:chOff x="320040" y="1783939"/>
                <a:chExt cx="7842324" cy="548643"/>
              </a:xfrm>
            </p:grpSpPr>
            <p:sp>
              <p:nvSpPr>
                <p:cNvPr id="29" name="Rectangle 28">
                  <a:extLst>
                    <a:ext uri="{FF2B5EF4-FFF2-40B4-BE49-F238E27FC236}">
                      <a16:creationId xmlns:a16="http://schemas.microsoft.com/office/drawing/2014/main" id="{D87E6017-CADB-4F44-98A3-6476B3DCEB47}"/>
                    </a:ext>
                  </a:extLst>
                </p:cNvPr>
                <p:cNvSpPr/>
                <p:nvPr/>
              </p:nvSpPr>
              <p:spPr>
                <a:xfrm>
                  <a:off x="320040" y="1783941"/>
                  <a:ext cx="1960581" cy="548641"/>
                </a:xfrm>
                <a:prstGeom prst="rect">
                  <a:avLst/>
                </a:prstGeom>
                <a:solidFill>
                  <a:srgbClr val="D72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215 40 80</a:t>
                  </a:r>
                </a:p>
              </p:txBody>
            </p:sp>
            <p:sp>
              <p:nvSpPr>
                <p:cNvPr id="30" name="Rectangle 29">
                  <a:extLst>
                    <a:ext uri="{FF2B5EF4-FFF2-40B4-BE49-F238E27FC236}">
                      <a16:creationId xmlns:a16="http://schemas.microsoft.com/office/drawing/2014/main" id="{8B1D1189-1B40-4563-97CC-05FD715712A8}"/>
                    </a:ext>
                  </a:extLst>
                </p:cNvPr>
                <p:cNvSpPr/>
                <p:nvPr/>
              </p:nvSpPr>
              <p:spPr>
                <a:xfrm>
                  <a:off x="2280621" y="1783941"/>
                  <a:ext cx="1960581" cy="548641"/>
                </a:xfrm>
                <a:prstGeom prst="rect">
                  <a:avLst/>
                </a:prstGeom>
                <a:solidFill>
                  <a:srgbClr val="FF4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255 70 95</a:t>
                  </a:r>
                </a:p>
              </p:txBody>
            </p:sp>
            <p:sp>
              <p:nvSpPr>
                <p:cNvPr id="31" name="Rectangle 30">
                  <a:extLst>
                    <a:ext uri="{FF2B5EF4-FFF2-40B4-BE49-F238E27FC236}">
                      <a16:creationId xmlns:a16="http://schemas.microsoft.com/office/drawing/2014/main" id="{71836AA9-05B9-4E33-A06C-8E6DE6A1247D}"/>
                    </a:ext>
                  </a:extLst>
                </p:cNvPr>
                <p:cNvSpPr/>
                <p:nvPr/>
              </p:nvSpPr>
              <p:spPr>
                <a:xfrm>
                  <a:off x="4241202" y="1783940"/>
                  <a:ext cx="1960581" cy="548641"/>
                </a:xfrm>
                <a:prstGeom prst="rect">
                  <a:avLst/>
                </a:prstGeom>
                <a:solidFill>
                  <a:srgbClr val="F591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tx1"/>
                      </a:solidFill>
                      <a:latin typeface="+mj-lt"/>
                    </a:rPr>
                    <a:t>RGB 245 145 145</a:t>
                  </a:r>
                </a:p>
              </p:txBody>
            </p:sp>
            <p:sp>
              <p:nvSpPr>
                <p:cNvPr id="32" name="Rectangle 31">
                  <a:extLst>
                    <a:ext uri="{FF2B5EF4-FFF2-40B4-BE49-F238E27FC236}">
                      <a16:creationId xmlns:a16="http://schemas.microsoft.com/office/drawing/2014/main" id="{586261C2-09F5-4C98-AB7C-8C061BDF0B96}"/>
                    </a:ext>
                  </a:extLst>
                </p:cNvPr>
                <p:cNvSpPr/>
                <p:nvPr/>
              </p:nvSpPr>
              <p:spPr>
                <a:xfrm>
                  <a:off x="6201783" y="1783939"/>
                  <a:ext cx="1960581" cy="548641"/>
                </a:xfrm>
                <a:prstGeom prst="rect">
                  <a:avLst/>
                </a:prstGeom>
                <a:solidFill>
                  <a:srgbClr val="690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105 10 40</a:t>
                  </a:r>
                </a:p>
              </p:txBody>
            </p:sp>
          </p:grpSp>
        </p:grpSp>
        <p:grpSp>
          <p:nvGrpSpPr>
            <p:cNvPr id="13" name="Group 12">
              <a:extLst>
                <a:ext uri="{FF2B5EF4-FFF2-40B4-BE49-F238E27FC236}">
                  <a16:creationId xmlns:a16="http://schemas.microsoft.com/office/drawing/2014/main" id="{545071A4-EBB5-4C44-A37D-2F9AD8BD432B}"/>
                </a:ext>
              </a:extLst>
            </p:cNvPr>
            <p:cNvGrpSpPr/>
            <p:nvPr userDrawn="1"/>
          </p:nvGrpSpPr>
          <p:grpSpPr>
            <a:xfrm>
              <a:off x="223816" y="4005936"/>
              <a:ext cx="8239463" cy="905011"/>
              <a:chOff x="223816" y="4543737"/>
              <a:chExt cx="8239463" cy="905011"/>
            </a:xfrm>
          </p:grpSpPr>
          <p:sp>
            <p:nvSpPr>
              <p:cNvPr id="21" name="TextBox 20">
                <a:extLst>
                  <a:ext uri="{FF2B5EF4-FFF2-40B4-BE49-F238E27FC236}">
                    <a16:creationId xmlns:a16="http://schemas.microsoft.com/office/drawing/2014/main" id="{A63B2D5E-9BE0-4037-B5F8-AC7DBDE23F60}"/>
                  </a:ext>
                </a:extLst>
              </p:cNvPr>
              <p:cNvSpPr txBox="1"/>
              <p:nvPr/>
            </p:nvSpPr>
            <p:spPr>
              <a:xfrm>
                <a:off x="223816" y="4543737"/>
                <a:ext cx="7928385" cy="369332"/>
              </a:xfrm>
              <a:prstGeom prst="rect">
                <a:avLst/>
              </a:prstGeom>
              <a:noFill/>
            </p:spPr>
            <p:txBody>
              <a:bodyPr wrap="square" rtlCol="0">
                <a:spAutoFit/>
              </a:bodyPr>
              <a:lstStyle/>
              <a:p>
                <a:r>
                  <a:rPr lang="en-AU" sz="1800" dirty="0">
                    <a:latin typeface="+mj-lt"/>
                  </a:rPr>
                  <a:t>Yellows</a:t>
                </a:r>
              </a:p>
            </p:txBody>
          </p:sp>
          <p:grpSp>
            <p:nvGrpSpPr>
              <p:cNvPr id="22" name="Group 21">
                <a:extLst>
                  <a:ext uri="{FF2B5EF4-FFF2-40B4-BE49-F238E27FC236}">
                    <a16:creationId xmlns:a16="http://schemas.microsoft.com/office/drawing/2014/main" id="{976F7C61-851B-4A03-AB2F-B05C90D73B46}"/>
                  </a:ext>
                </a:extLst>
              </p:cNvPr>
              <p:cNvGrpSpPr/>
              <p:nvPr/>
            </p:nvGrpSpPr>
            <p:grpSpPr>
              <a:xfrm>
                <a:off x="309880" y="4900105"/>
                <a:ext cx="8153399" cy="548643"/>
                <a:chOff x="320040" y="1783939"/>
                <a:chExt cx="7842324" cy="548643"/>
              </a:xfrm>
            </p:grpSpPr>
            <p:sp>
              <p:nvSpPr>
                <p:cNvPr id="23" name="Rectangle 22">
                  <a:extLst>
                    <a:ext uri="{FF2B5EF4-FFF2-40B4-BE49-F238E27FC236}">
                      <a16:creationId xmlns:a16="http://schemas.microsoft.com/office/drawing/2014/main" id="{0C68306D-EEEE-4DAB-B41F-4CCCF4518EE2}"/>
                    </a:ext>
                  </a:extLst>
                </p:cNvPr>
                <p:cNvSpPr/>
                <p:nvPr/>
              </p:nvSpPr>
              <p:spPr>
                <a:xfrm>
                  <a:off x="320040" y="1783941"/>
                  <a:ext cx="1960581" cy="548641"/>
                </a:xfrm>
                <a:prstGeom prst="rect">
                  <a:avLst/>
                </a:prstGeom>
                <a:solidFill>
                  <a:srgbClr val="FFA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255 160 20</a:t>
                  </a:r>
                </a:p>
              </p:txBody>
            </p:sp>
            <p:sp>
              <p:nvSpPr>
                <p:cNvPr id="24" name="Rectangle 23">
                  <a:extLst>
                    <a:ext uri="{FF2B5EF4-FFF2-40B4-BE49-F238E27FC236}">
                      <a16:creationId xmlns:a16="http://schemas.microsoft.com/office/drawing/2014/main" id="{1C2E728D-B444-4F1A-B2D3-C588D578141B}"/>
                    </a:ext>
                  </a:extLst>
                </p:cNvPr>
                <p:cNvSpPr/>
                <p:nvPr/>
              </p:nvSpPr>
              <p:spPr>
                <a:xfrm>
                  <a:off x="2280621" y="1783941"/>
                  <a:ext cx="1960581" cy="548641"/>
                </a:xfrm>
                <a:prstGeom prst="rect">
                  <a:avLst/>
                </a:prstGeom>
                <a:solidFill>
                  <a:srgbClr val="FFB4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255 180 30</a:t>
                  </a:r>
                </a:p>
              </p:txBody>
            </p:sp>
            <p:sp>
              <p:nvSpPr>
                <p:cNvPr id="25" name="Rectangle 24">
                  <a:extLst>
                    <a:ext uri="{FF2B5EF4-FFF2-40B4-BE49-F238E27FC236}">
                      <a16:creationId xmlns:a16="http://schemas.microsoft.com/office/drawing/2014/main" id="{5D526E2D-71B1-4AEE-9839-FE0C427A2B01}"/>
                    </a:ext>
                  </a:extLst>
                </p:cNvPr>
                <p:cNvSpPr/>
                <p:nvPr/>
              </p:nvSpPr>
              <p:spPr>
                <a:xfrm>
                  <a:off x="4241202" y="1783940"/>
                  <a:ext cx="1960581" cy="548641"/>
                </a:xfrm>
                <a:prstGeom prst="rect">
                  <a:avLst/>
                </a:prstGeom>
                <a:solidFill>
                  <a:srgbClr val="FFDC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tx1"/>
                      </a:solidFill>
                      <a:latin typeface="+mj-lt"/>
                    </a:rPr>
                    <a:t>RGB 255 220 120</a:t>
                  </a:r>
                </a:p>
              </p:txBody>
            </p:sp>
            <p:sp>
              <p:nvSpPr>
                <p:cNvPr id="26" name="Rectangle 25">
                  <a:extLst>
                    <a:ext uri="{FF2B5EF4-FFF2-40B4-BE49-F238E27FC236}">
                      <a16:creationId xmlns:a16="http://schemas.microsoft.com/office/drawing/2014/main" id="{811521E0-B9CC-4572-A90A-72F07A58DF6F}"/>
                    </a:ext>
                  </a:extLst>
                </p:cNvPr>
                <p:cNvSpPr/>
                <p:nvPr/>
              </p:nvSpPr>
              <p:spPr>
                <a:xfrm>
                  <a:off x="6201783" y="1783939"/>
                  <a:ext cx="1960581" cy="548641"/>
                </a:xfrm>
                <a:prstGeom prst="rect">
                  <a:avLst/>
                </a:prstGeom>
                <a:solidFill>
                  <a:srgbClr val="A04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160 75 0</a:t>
                  </a:r>
                </a:p>
              </p:txBody>
            </p:sp>
          </p:grpSp>
        </p:grpSp>
        <p:grpSp>
          <p:nvGrpSpPr>
            <p:cNvPr id="14" name="Group 13">
              <a:extLst>
                <a:ext uri="{FF2B5EF4-FFF2-40B4-BE49-F238E27FC236}">
                  <a16:creationId xmlns:a16="http://schemas.microsoft.com/office/drawing/2014/main" id="{21DC945A-A14D-44D8-8578-F5E7CD79D2AB}"/>
                </a:ext>
              </a:extLst>
            </p:cNvPr>
            <p:cNvGrpSpPr/>
            <p:nvPr userDrawn="1"/>
          </p:nvGrpSpPr>
          <p:grpSpPr>
            <a:xfrm>
              <a:off x="233979" y="4889050"/>
              <a:ext cx="8239461" cy="916380"/>
              <a:chOff x="223819" y="4532368"/>
              <a:chExt cx="8239461" cy="916380"/>
            </a:xfrm>
          </p:grpSpPr>
          <p:sp>
            <p:nvSpPr>
              <p:cNvPr id="15" name="TextBox 14">
                <a:extLst>
                  <a:ext uri="{FF2B5EF4-FFF2-40B4-BE49-F238E27FC236}">
                    <a16:creationId xmlns:a16="http://schemas.microsoft.com/office/drawing/2014/main" id="{DBD19E9B-0DA2-4029-8453-2B8375913AE6}"/>
                  </a:ext>
                </a:extLst>
              </p:cNvPr>
              <p:cNvSpPr txBox="1"/>
              <p:nvPr/>
            </p:nvSpPr>
            <p:spPr>
              <a:xfrm>
                <a:off x="223819" y="4532368"/>
                <a:ext cx="7928385" cy="369332"/>
              </a:xfrm>
              <a:prstGeom prst="rect">
                <a:avLst/>
              </a:prstGeom>
              <a:noFill/>
            </p:spPr>
            <p:txBody>
              <a:bodyPr wrap="square" rtlCol="0">
                <a:spAutoFit/>
              </a:bodyPr>
              <a:lstStyle/>
              <a:p>
                <a:r>
                  <a:rPr lang="en-AU" sz="1800" dirty="0">
                    <a:latin typeface="+mj-lt"/>
                  </a:rPr>
                  <a:t>Greens</a:t>
                </a:r>
              </a:p>
            </p:txBody>
          </p:sp>
          <p:grpSp>
            <p:nvGrpSpPr>
              <p:cNvPr id="16" name="Group 15">
                <a:extLst>
                  <a:ext uri="{FF2B5EF4-FFF2-40B4-BE49-F238E27FC236}">
                    <a16:creationId xmlns:a16="http://schemas.microsoft.com/office/drawing/2014/main" id="{DEA1F6F2-71F8-4E54-A89C-123847C9317D}"/>
                  </a:ext>
                </a:extLst>
              </p:cNvPr>
              <p:cNvGrpSpPr/>
              <p:nvPr/>
            </p:nvGrpSpPr>
            <p:grpSpPr>
              <a:xfrm>
                <a:off x="309880" y="4900105"/>
                <a:ext cx="8153400" cy="548643"/>
                <a:chOff x="320040" y="1783939"/>
                <a:chExt cx="7842324" cy="548643"/>
              </a:xfrm>
            </p:grpSpPr>
            <p:sp>
              <p:nvSpPr>
                <p:cNvPr id="17" name="Rectangle 16">
                  <a:extLst>
                    <a:ext uri="{FF2B5EF4-FFF2-40B4-BE49-F238E27FC236}">
                      <a16:creationId xmlns:a16="http://schemas.microsoft.com/office/drawing/2014/main" id="{F5B3E93F-2B37-453B-9EB2-4B123A70E116}"/>
                    </a:ext>
                  </a:extLst>
                </p:cNvPr>
                <p:cNvSpPr/>
                <p:nvPr/>
              </p:nvSpPr>
              <p:spPr>
                <a:xfrm>
                  <a:off x="320040" y="1783941"/>
                  <a:ext cx="1960581" cy="548641"/>
                </a:xfrm>
                <a:prstGeom prst="rect">
                  <a:avLst/>
                </a:prstGeom>
                <a:solidFill>
                  <a:srgbClr val="007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0 125 85</a:t>
                  </a:r>
                </a:p>
              </p:txBody>
            </p:sp>
            <p:sp>
              <p:nvSpPr>
                <p:cNvPr id="18" name="Rectangle 17">
                  <a:extLst>
                    <a:ext uri="{FF2B5EF4-FFF2-40B4-BE49-F238E27FC236}">
                      <a16:creationId xmlns:a16="http://schemas.microsoft.com/office/drawing/2014/main" id="{6275D9CF-C867-48C3-891E-555BB0AE975B}"/>
                    </a:ext>
                  </a:extLst>
                </p:cNvPr>
                <p:cNvSpPr/>
                <p:nvPr/>
              </p:nvSpPr>
              <p:spPr>
                <a:xfrm>
                  <a:off x="2280621" y="1783941"/>
                  <a:ext cx="1960581" cy="548641"/>
                </a:xfrm>
                <a:prstGeom prst="rect">
                  <a:avLst/>
                </a:prstGeom>
                <a:solidFill>
                  <a:srgbClr val="0AD2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10 210 135</a:t>
                  </a:r>
                </a:p>
              </p:txBody>
            </p:sp>
            <p:sp>
              <p:nvSpPr>
                <p:cNvPr id="19" name="Rectangle 18">
                  <a:extLst>
                    <a:ext uri="{FF2B5EF4-FFF2-40B4-BE49-F238E27FC236}">
                      <a16:creationId xmlns:a16="http://schemas.microsoft.com/office/drawing/2014/main" id="{9A99C0A5-AD37-446D-BAED-40746F4A21A9}"/>
                    </a:ext>
                  </a:extLst>
                </p:cNvPr>
                <p:cNvSpPr/>
                <p:nvPr/>
              </p:nvSpPr>
              <p:spPr>
                <a:xfrm>
                  <a:off x="4241202" y="1783940"/>
                  <a:ext cx="1960581" cy="548641"/>
                </a:xfrm>
                <a:prstGeom prst="rect">
                  <a:avLst/>
                </a:prstGeom>
                <a:solidFill>
                  <a:srgbClr val="78F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tx1"/>
                      </a:solidFill>
                      <a:latin typeface="+mj-lt"/>
                    </a:rPr>
                    <a:t>RGB 120 250 200</a:t>
                  </a:r>
                </a:p>
              </p:txBody>
            </p:sp>
            <p:sp>
              <p:nvSpPr>
                <p:cNvPr id="20" name="Rectangle 19">
                  <a:extLst>
                    <a:ext uri="{FF2B5EF4-FFF2-40B4-BE49-F238E27FC236}">
                      <a16:creationId xmlns:a16="http://schemas.microsoft.com/office/drawing/2014/main" id="{D6457402-DD56-4E84-BA76-FC588DDB5F8D}"/>
                    </a:ext>
                  </a:extLst>
                </p:cNvPr>
                <p:cNvSpPr/>
                <p:nvPr/>
              </p:nvSpPr>
              <p:spPr>
                <a:xfrm>
                  <a:off x="6201783" y="1783939"/>
                  <a:ext cx="1960581" cy="548641"/>
                </a:xfrm>
                <a:prstGeom prst="rect">
                  <a:avLst/>
                </a:prstGeom>
                <a:solidFill>
                  <a:srgbClr val="003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0 60 45</a:t>
                  </a:r>
                </a:p>
              </p:txBody>
            </p:sp>
          </p:grpSp>
        </p:grpSp>
      </p:grpSp>
      <p:grpSp>
        <p:nvGrpSpPr>
          <p:cNvPr id="45" name="Group 44">
            <a:extLst>
              <a:ext uri="{FF2B5EF4-FFF2-40B4-BE49-F238E27FC236}">
                <a16:creationId xmlns:a16="http://schemas.microsoft.com/office/drawing/2014/main" id="{0592A3B9-D694-4FD3-AEB2-E5B6D2BD51B6}"/>
              </a:ext>
            </a:extLst>
          </p:cNvPr>
          <p:cNvGrpSpPr/>
          <p:nvPr userDrawn="1"/>
        </p:nvGrpSpPr>
        <p:grpSpPr>
          <a:xfrm>
            <a:off x="8504600" y="1503060"/>
            <a:ext cx="2090020" cy="4277193"/>
            <a:chOff x="9356833" y="1672577"/>
            <a:chExt cx="2385820" cy="4362408"/>
          </a:xfrm>
        </p:grpSpPr>
        <p:grpSp>
          <p:nvGrpSpPr>
            <p:cNvPr id="46" name="Group 45">
              <a:extLst>
                <a:ext uri="{FF2B5EF4-FFF2-40B4-BE49-F238E27FC236}">
                  <a16:creationId xmlns:a16="http://schemas.microsoft.com/office/drawing/2014/main" id="{CED65D36-354B-4007-B44C-979735F8EA4A}"/>
                </a:ext>
              </a:extLst>
            </p:cNvPr>
            <p:cNvGrpSpPr/>
            <p:nvPr userDrawn="1"/>
          </p:nvGrpSpPr>
          <p:grpSpPr>
            <a:xfrm>
              <a:off x="9356834" y="1672577"/>
              <a:ext cx="2363761" cy="890336"/>
              <a:chOff x="9172160" y="1283148"/>
              <a:chExt cx="2363761" cy="890336"/>
            </a:xfrm>
          </p:grpSpPr>
          <p:sp>
            <p:nvSpPr>
              <p:cNvPr id="56" name="Rectangle 55">
                <a:extLst>
                  <a:ext uri="{FF2B5EF4-FFF2-40B4-BE49-F238E27FC236}">
                    <a16:creationId xmlns:a16="http://schemas.microsoft.com/office/drawing/2014/main" id="{3453BBA1-0F31-4B94-97F0-074DB859BE27}"/>
                  </a:ext>
                </a:extLst>
              </p:cNvPr>
              <p:cNvSpPr/>
              <p:nvPr/>
            </p:nvSpPr>
            <p:spPr>
              <a:xfrm>
                <a:off x="9281159" y="1624843"/>
                <a:ext cx="2254762" cy="5486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0 0 0</a:t>
                </a:r>
              </a:p>
            </p:txBody>
          </p:sp>
          <p:sp>
            <p:nvSpPr>
              <p:cNvPr id="57" name="TextBox 56">
                <a:extLst>
                  <a:ext uri="{FF2B5EF4-FFF2-40B4-BE49-F238E27FC236}">
                    <a16:creationId xmlns:a16="http://schemas.microsoft.com/office/drawing/2014/main" id="{65379D49-F824-4153-B5BB-694CB0E84852}"/>
                  </a:ext>
                </a:extLst>
              </p:cNvPr>
              <p:cNvSpPr txBox="1"/>
              <p:nvPr/>
            </p:nvSpPr>
            <p:spPr>
              <a:xfrm>
                <a:off x="9172160" y="1283148"/>
                <a:ext cx="1508409" cy="369332"/>
              </a:xfrm>
              <a:prstGeom prst="rect">
                <a:avLst/>
              </a:prstGeom>
              <a:noFill/>
            </p:spPr>
            <p:txBody>
              <a:bodyPr wrap="square" rtlCol="0">
                <a:spAutoFit/>
              </a:bodyPr>
              <a:lstStyle/>
              <a:p>
                <a:r>
                  <a:rPr lang="en-AU" sz="1800" dirty="0">
                    <a:latin typeface="+mj-lt"/>
                  </a:rPr>
                  <a:t>Black</a:t>
                </a:r>
              </a:p>
            </p:txBody>
          </p:sp>
        </p:grpSp>
        <p:grpSp>
          <p:nvGrpSpPr>
            <p:cNvPr id="47" name="Group 46">
              <a:extLst>
                <a:ext uri="{FF2B5EF4-FFF2-40B4-BE49-F238E27FC236}">
                  <a16:creationId xmlns:a16="http://schemas.microsoft.com/office/drawing/2014/main" id="{3D0F67EF-6325-427E-AAB7-38CA8DB7D981}"/>
                </a:ext>
              </a:extLst>
            </p:cNvPr>
            <p:cNvGrpSpPr/>
            <p:nvPr userDrawn="1"/>
          </p:nvGrpSpPr>
          <p:grpSpPr>
            <a:xfrm>
              <a:off x="9356833" y="2528133"/>
              <a:ext cx="2363762" cy="879275"/>
              <a:chOff x="9152712" y="2182543"/>
              <a:chExt cx="2363762" cy="879275"/>
            </a:xfrm>
          </p:grpSpPr>
          <p:sp>
            <p:nvSpPr>
              <p:cNvPr id="54" name="Rectangle 53">
                <a:extLst>
                  <a:ext uri="{FF2B5EF4-FFF2-40B4-BE49-F238E27FC236}">
                    <a16:creationId xmlns:a16="http://schemas.microsoft.com/office/drawing/2014/main" id="{B430601F-522E-4B1A-9033-9A2C36ADBA7B}"/>
                  </a:ext>
                </a:extLst>
              </p:cNvPr>
              <p:cNvSpPr/>
              <p:nvPr/>
            </p:nvSpPr>
            <p:spPr>
              <a:xfrm>
                <a:off x="9304284" y="2518277"/>
                <a:ext cx="2212190" cy="543541"/>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tx1"/>
                    </a:solidFill>
                    <a:latin typeface="+mj-lt"/>
                  </a:rPr>
                  <a:t>RGB 255 255 255</a:t>
                </a:r>
              </a:p>
            </p:txBody>
          </p:sp>
          <p:sp>
            <p:nvSpPr>
              <p:cNvPr id="55" name="TextBox 54">
                <a:extLst>
                  <a:ext uri="{FF2B5EF4-FFF2-40B4-BE49-F238E27FC236}">
                    <a16:creationId xmlns:a16="http://schemas.microsoft.com/office/drawing/2014/main" id="{D8924D86-9A47-4CBF-92DB-CF5858D654AA}"/>
                  </a:ext>
                </a:extLst>
              </p:cNvPr>
              <p:cNvSpPr txBox="1"/>
              <p:nvPr/>
            </p:nvSpPr>
            <p:spPr>
              <a:xfrm>
                <a:off x="9152712" y="2182543"/>
                <a:ext cx="1508409" cy="369332"/>
              </a:xfrm>
              <a:prstGeom prst="rect">
                <a:avLst/>
              </a:prstGeom>
              <a:noFill/>
            </p:spPr>
            <p:txBody>
              <a:bodyPr wrap="square" rtlCol="0">
                <a:spAutoFit/>
              </a:bodyPr>
              <a:lstStyle/>
              <a:p>
                <a:r>
                  <a:rPr lang="en-AU" sz="1800" dirty="0">
                    <a:latin typeface="+mj-lt"/>
                  </a:rPr>
                  <a:t>White</a:t>
                </a:r>
              </a:p>
            </p:txBody>
          </p:sp>
        </p:grpSp>
        <p:grpSp>
          <p:nvGrpSpPr>
            <p:cNvPr id="48" name="Group 47">
              <a:extLst>
                <a:ext uri="{FF2B5EF4-FFF2-40B4-BE49-F238E27FC236}">
                  <a16:creationId xmlns:a16="http://schemas.microsoft.com/office/drawing/2014/main" id="{748A177A-E39D-4848-A1AB-756C4906FB47}"/>
                </a:ext>
              </a:extLst>
            </p:cNvPr>
            <p:cNvGrpSpPr/>
            <p:nvPr userDrawn="1"/>
          </p:nvGrpSpPr>
          <p:grpSpPr>
            <a:xfrm>
              <a:off x="9390197" y="3368316"/>
              <a:ext cx="2352456" cy="2666669"/>
              <a:chOff x="9140896" y="3143161"/>
              <a:chExt cx="2352456" cy="2666669"/>
            </a:xfrm>
          </p:grpSpPr>
          <p:sp>
            <p:nvSpPr>
              <p:cNvPr id="49" name="Rectangle 48">
                <a:extLst>
                  <a:ext uri="{FF2B5EF4-FFF2-40B4-BE49-F238E27FC236}">
                    <a16:creationId xmlns:a16="http://schemas.microsoft.com/office/drawing/2014/main" id="{6D261C9A-6214-46B7-A65E-9DF79A6C5597}"/>
                  </a:ext>
                </a:extLst>
              </p:cNvPr>
              <p:cNvSpPr/>
              <p:nvPr/>
            </p:nvSpPr>
            <p:spPr>
              <a:xfrm>
                <a:off x="9281160" y="3473401"/>
                <a:ext cx="2212189" cy="583352"/>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51 51 51</a:t>
                </a:r>
              </a:p>
            </p:txBody>
          </p:sp>
          <p:sp>
            <p:nvSpPr>
              <p:cNvPr id="50" name="Rectangle 49">
                <a:extLst>
                  <a:ext uri="{FF2B5EF4-FFF2-40B4-BE49-F238E27FC236}">
                    <a16:creationId xmlns:a16="http://schemas.microsoft.com/office/drawing/2014/main" id="{05215B7D-DD6B-430D-9CBE-718E8EC91461}"/>
                  </a:ext>
                </a:extLst>
              </p:cNvPr>
              <p:cNvSpPr/>
              <p:nvPr/>
            </p:nvSpPr>
            <p:spPr>
              <a:xfrm>
                <a:off x="9281160" y="4070342"/>
                <a:ext cx="2212192" cy="540023"/>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165 165 165</a:t>
                </a:r>
              </a:p>
            </p:txBody>
          </p:sp>
          <p:sp>
            <p:nvSpPr>
              <p:cNvPr id="51" name="Rectangle 50">
                <a:extLst>
                  <a:ext uri="{FF2B5EF4-FFF2-40B4-BE49-F238E27FC236}">
                    <a16:creationId xmlns:a16="http://schemas.microsoft.com/office/drawing/2014/main" id="{B017EE66-6186-4A3D-9827-25404E7EBE0F}"/>
                  </a:ext>
                </a:extLst>
              </p:cNvPr>
              <p:cNvSpPr/>
              <p:nvPr/>
            </p:nvSpPr>
            <p:spPr>
              <a:xfrm>
                <a:off x="9281161" y="4610363"/>
                <a:ext cx="2212191" cy="582034"/>
              </a:xfrm>
              <a:prstGeom prst="rect">
                <a:avLst/>
              </a:prstGeom>
              <a:solidFill>
                <a:srgbClr val="C8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bg1"/>
                    </a:solidFill>
                    <a:latin typeface="+mj-lt"/>
                  </a:rPr>
                  <a:t>RGB 200 200 200</a:t>
                </a:r>
              </a:p>
            </p:txBody>
          </p:sp>
          <p:sp>
            <p:nvSpPr>
              <p:cNvPr id="52" name="Rectangle 51">
                <a:extLst>
                  <a:ext uri="{FF2B5EF4-FFF2-40B4-BE49-F238E27FC236}">
                    <a16:creationId xmlns:a16="http://schemas.microsoft.com/office/drawing/2014/main" id="{4A6446CE-357D-4836-92A7-27DE538E3001}"/>
                  </a:ext>
                </a:extLst>
              </p:cNvPr>
              <p:cNvSpPr/>
              <p:nvPr/>
            </p:nvSpPr>
            <p:spPr>
              <a:xfrm>
                <a:off x="9281160" y="5192397"/>
                <a:ext cx="2212189" cy="617433"/>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tx1"/>
                    </a:solidFill>
                    <a:latin typeface="+mj-lt"/>
                  </a:rPr>
                  <a:t>RGB 230 230 230</a:t>
                </a:r>
              </a:p>
            </p:txBody>
          </p:sp>
          <p:sp>
            <p:nvSpPr>
              <p:cNvPr id="53" name="TextBox 52">
                <a:extLst>
                  <a:ext uri="{FF2B5EF4-FFF2-40B4-BE49-F238E27FC236}">
                    <a16:creationId xmlns:a16="http://schemas.microsoft.com/office/drawing/2014/main" id="{AECDC51F-89BE-4CDE-8895-8067E59DC3F5}"/>
                  </a:ext>
                </a:extLst>
              </p:cNvPr>
              <p:cNvSpPr txBox="1"/>
              <p:nvPr/>
            </p:nvSpPr>
            <p:spPr>
              <a:xfrm>
                <a:off x="9140896" y="3143161"/>
                <a:ext cx="1508410" cy="376690"/>
              </a:xfrm>
              <a:prstGeom prst="rect">
                <a:avLst/>
              </a:prstGeom>
              <a:noFill/>
            </p:spPr>
            <p:txBody>
              <a:bodyPr wrap="square" rtlCol="0">
                <a:spAutoFit/>
              </a:bodyPr>
              <a:lstStyle/>
              <a:p>
                <a:r>
                  <a:rPr lang="en-AU" sz="1800" dirty="0">
                    <a:latin typeface="+mj-lt"/>
                  </a:rPr>
                  <a:t>Neutrals</a:t>
                </a:r>
              </a:p>
            </p:txBody>
          </p:sp>
        </p:grpSp>
      </p:grpSp>
      <p:sp>
        <p:nvSpPr>
          <p:cNvPr id="58" name="Rectangle 57">
            <a:extLst>
              <a:ext uri="{FF2B5EF4-FFF2-40B4-BE49-F238E27FC236}">
                <a16:creationId xmlns:a16="http://schemas.microsoft.com/office/drawing/2014/main" id="{F74059C9-919A-45A1-A03E-BEB36589E8E4}"/>
              </a:ext>
            </a:extLst>
          </p:cNvPr>
          <p:cNvSpPr/>
          <p:nvPr userDrawn="1"/>
        </p:nvSpPr>
        <p:spPr>
          <a:xfrm>
            <a:off x="320040" y="1077548"/>
            <a:ext cx="8849490" cy="323165"/>
          </a:xfrm>
          <a:prstGeom prst="rect">
            <a:avLst/>
          </a:prstGeom>
        </p:spPr>
        <p:txBody>
          <a:bodyPr wrap="square" lIns="0" tIns="0" rIns="0">
            <a:spAutoFit/>
          </a:bodyPr>
          <a:lstStyle/>
          <a:p>
            <a:pPr lvl="0"/>
            <a:r>
              <a:rPr lang="en-AU" sz="1800" b="1" dirty="0">
                <a:solidFill>
                  <a:schemeClr val="accent3"/>
                </a:solidFill>
                <a:latin typeface="+mn-lt"/>
                <a:cs typeface="JacobsChronos" pitchFamily="34" charset="0"/>
              </a:rPr>
              <a:t>Delete this slide before finalising your presentation</a:t>
            </a:r>
          </a:p>
        </p:txBody>
      </p:sp>
    </p:spTree>
    <p:extLst>
      <p:ext uri="{BB962C8B-B14F-4D97-AF65-F5344CB8AC3E}">
        <p14:creationId xmlns:p14="http://schemas.microsoft.com/office/powerpoint/2010/main" val="279554592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DB7C2-9DCE-477C-8B93-9DDBA8FD12DC}"/>
              </a:ext>
            </a:extLst>
          </p:cNvPr>
          <p:cNvSpPr>
            <a:spLocks noGrp="1"/>
          </p:cNvSpPr>
          <p:nvPr>
            <p:ph type="title" hasCustomPrompt="1"/>
          </p:nvPr>
        </p:nvSpPr>
        <p:spPr/>
        <p:txBody>
          <a:bodyPr/>
          <a:lstStyle>
            <a:lvl1pPr>
              <a:defRPr/>
            </a:lvl1pPr>
          </a:lstStyle>
          <a:p>
            <a:r>
              <a:rPr lang="en-AU" dirty="0"/>
              <a:t>Instructions for this template – PLEASE READ BEFORE CONTINUING</a:t>
            </a:r>
            <a:endParaRPr lang="en-US" dirty="0"/>
          </a:p>
        </p:txBody>
      </p:sp>
      <p:sp>
        <p:nvSpPr>
          <p:cNvPr id="5" name="Rectangle 4">
            <a:extLst>
              <a:ext uri="{FF2B5EF4-FFF2-40B4-BE49-F238E27FC236}">
                <a16:creationId xmlns:a16="http://schemas.microsoft.com/office/drawing/2014/main" id="{52639E23-1F27-4E36-B4F2-15023129F80A}"/>
              </a:ext>
            </a:extLst>
          </p:cNvPr>
          <p:cNvSpPr/>
          <p:nvPr userDrawn="1"/>
        </p:nvSpPr>
        <p:spPr>
          <a:xfrm>
            <a:off x="320040" y="1135182"/>
            <a:ext cx="11521439" cy="600164"/>
          </a:xfrm>
          <a:prstGeom prst="rect">
            <a:avLst/>
          </a:prstGeom>
        </p:spPr>
        <p:txBody>
          <a:bodyPr wrap="square" lIns="0" tIns="0" rIns="0">
            <a:spAutoFit/>
          </a:bodyPr>
          <a:lstStyle/>
          <a:p>
            <a:pPr lvl="0"/>
            <a:r>
              <a:rPr lang="en-AU" sz="1800" b="1" dirty="0">
                <a:solidFill>
                  <a:schemeClr val="accent3"/>
                </a:solidFill>
                <a:latin typeface="+mn-lt"/>
                <a:cs typeface="JacobsChronos" pitchFamily="34" charset="0"/>
              </a:rPr>
              <a:t>This template uses the Jacobs Chronos font throughout. Make sure this font is installed on your computer before continuing. </a:t>
            </a:r>
          </a:p>
        </p:txBody>
      </p:sp>
      <p:sp>
        <p:nvSpPr>
          <p:cNvPr id="14" name="Rectangle 13">
            <a:extLst>
              <a:ext uri="{FF2B5EF4-FFF2-40B4-BE49-F238E27FC236}">
                <a16:creationId xmlns:a16="http://schemas.microsoft.com/office/drawing/2014/main" id="{D27E198F-65BB-4F16-AB43-9D090118E33B}"/>
              </a:ext>
            </a:extLst>
          </p:cNvPr>
          <p:cNvSpPr/>
          <p:nvPr userDrawn="1"/>
        </p:nvSpPr>
        <p:spPr>
          <a:xfrm>
            <a:off x="3363524" y="1803624"/>
            <a:ext cx="8626168" cy="1031051"/>
          </a:xfrm>
          <a:prstGeom prst="rect">
            <a:avLst/>
          </a:prstGeom>
        </p:spPr>
        <p:txBody>
          <a:bodyPr wrap="square">
            <a:spAutoFit/>
          </a:bodyPr>
          <a:lstStyle/>
          <a:p>
            <a:pPr lvl="0">
              <a:spcAft>
                <a:spcPts val="300"/>
              </a:spcAft>
            </a:pPr>
            <a:r>
              <a:rPr lang="en-AU" sz="1400" b="1" kern="1200" cap="all" dirty="0">
                <a:solidFill>
                  <a:srgbClr val="0A7DFF"/>
                </a:solidFill>
                <a:latin typeface="+mn-lt"/>
                <a:ea typeface="+mn-ea"/>
                <a:cs typeface="JacobsChronos" pitchFamily="34" charset="0"/>
              </a:rPr>
              <a:t>*IMPORTANT – EMBED JACOBS CHRONOS WHEN SAVING YOUR PRESENTATION. </a:t>
            </a:r>
          </a:p>
          <a:p>
            <a:pPr lvl="0">
              <a:spcAft>
                <a:spcPts val="300"/>
              </a:spcAft>
            </a:pPr>
            <a:r>
              <a:rPr lang="en-AU" sz="1400" b="1" kern="1200" cap="none" baseline="0" dirty="0">
                <a:solidFill>
                  <a:schemeClr val="tx1"/>
                </a:solidFill>
                <a:latin typeface="+mn-lt"/>
                <a:ea typeface="+mn-ea"/>
                <a:cs typeface="JacobsChronos" pitchFamily="34" charset="0"/>
              </a:rPr>
              <a:t>Instructions</a:t>
            </a:r>
            <a:endParaRPr lang="en-AU" sz="1200" b="1" kern="1200" cap="none" baseline="0" dirty="0">
              <a:solidFill>
                <a:schemeClr val="tx1"/>
              </a:solidFill>
              <a:latin typeface="+mn-lt"/>
              <a:ea typeface="+mn-ea"/>
              <a:cs typeface="JacobsChronos" pitchFamily="34" charset="0"/>
            </a:endParaRPr>
          </a:p>
          <a:p>
            <a:pPr lvl="0">
              <a:spcAft>
                <a:spcPts val="300"/>
              </a:spcAft>
            </a:pPr>
            <a:r>
              <a:rPr lang="en-AU" sz="1400" b="0" i="1" kern="1200" baseline="0" dirty="0">
                <a:solidFill>
                  <a:schemeClr val="tx1"/>
                </a:solidFill>
                <a:latin typeface="+mn-lt"/>
                <a:ea typeface="+mn-ea"/>
                <a:cs typeface="JacobsChronos" pitchFamily="34" charset="0"/>
              </a:rPr>
              <a:t>File &gt; Save As &gt; Browse </a:t>
            </a:r>
            <a:r>
              <a:rPr lang="en-AU" sz="1400" b="0" kern="1200" baseline="0" dirty="0">
                <a:solidFill>
                  <a:schemeClr val="tx1"/>
                </a:solidFill>
                <a:latin typeface="+mn-lt"/>
                <a:ea typeface="+mn-ea"/>
                <a:cs typeface="JacobsChronos" pitchFamily="34" charset="0"/>
              </a:rPr>
              <a:t>(choose area to save) &gt; Browse Window choose </a:t>
            </a:r>
            <a:r>
              <a:rPr lang="en-AU" sz="1400" b="0" i="1" kern="1200" baseline="0" dirty="0">
                <a:solidFill>
                  <a:schemeClr val="tx1"/>
                </a:solidFill>
                <a:latin typeface="+mn-lt"/>
                <a:ea typeface="+mn-ea"/>
                <a:cs typeface="JacobsChronos" pitchFamily="34" charset="0"/>
              </a:rPr>
              <a:t>Tools dropdown </a:t>
            </a:r>
            <a:r>
              <a:rPr lang="en-AU" sz="1400" b="0" kern="1200" baseline="0" dirty="0">
                <a:solidFill>
                  <a:schemeClr val="tx1"/>
                </a:solidFill>
                <a:latin typeface="+mn-lt"/>
                <a:ea typeface="+mn-ea"/>
                <a:cs typeface="JacobsChronos" pitchFamily="34" charset="0"/>
              </a:rPr>
              <a:t>next to the “Save” button &gt; </a:t>
            </a:r>
            <a:r>
              <a:rPr lang="en-AU" sz="1400" b="0" i="1" kern="1200" baseline="0" dirty="0">
                <a:solidFill>
                  <a:schemeClr val="tx1"/>
                </a:solidFill>
                <a:latin typeface="+mn-lt"/>
                <a:ea typeface="+mn-ea"/>
                <a:cs typeface="JacobsChronos" pitchFamily="34" charset="0"/>
              </a:rPr>
              <a:t>Save Options.  A new window will appear. Scroll to the bottom options and select as per below. </a:t>
            </a:r>
          </a:p>
        </p:txBody>
      </p:sp>
      <p:sp>
        <p:nvSpPr>
          <p:cNvPr id="16" name="Rectangle 15">
            <a:extLst>
              <a:ext uri="{FF2B5EF4-FFF2-40B4-BE49-F238E27FC236}">
                <a16:creationId xmlns:a16="http://schemas.microsoft.com/office/drawing/2014/main" id="{98B9AFD4-EC77-4A29-84F6-52BD5C15A51E}"/>
              </a:ext>
            </a:extLst>
          </p:cNvPr>
          <p:cNvSpPr/>
          <p:nvPr userDrawn="1"/>
        </p:nvSpPr>
        <p:spPr>
          <a:xfrm>
            <a:off x="8956312" y="5559231"/>
            <a:ext cx="2885167" cy="600164"/>
          </a:xfrm>
          <a:prstGeom prst="rect">
            <a:avLst/>
          </a:prstGeom>
        </p:spPr>
        <p:txBody>
          <a:bodyPr wrap="square" lIns="0" tIns="0" rIns="0">
            <a:spAutoFit/>
          </a:bodyPr>
          <a:lstStyle/>
          <a:p>
            <a:pPr lvl="0" algn="r"/>
            <a:r>
              <a:rPr lang="en-AU" sz="1800" b="1" dirty="0">
                <a:solidFill>
                  <a:schemeClr val="accent3"/>
                </a:solidFill>
                <a:latin typeface="+mn-lt"/>
                <a:cs typeface="JacobsChronos" pitchFamily="34" charset="0"/>
              </a:rPr>
              <a:t>Delete this slide before finalising your presentation</a:t>
            </a:r>
          </a:p>
        </p:txBody>
      </p:sp>
      <p:sp>
        <p:nvSpPr>
          <p:cNvPr id="17" name="Rectangle 16">
            <a:extLst>
              <a:ext uri="{FF2B5EF4-FFF2-40B4-BE49-F238E27FC236}">
                <a16:creationId xmlns:a16="http://schemas.microsoft.com/office/drawing/2014/main" id="{672DC32F-2ECD-4891-99B6-8D7D3511F948}"/>
              </a:ext>
            </a:extLst>
          </p:cNvPr>
          <p:cNvSpPr/>
          <p:nvPr userDrawn="1"/>
        </p:nvSpPr>
        <p:spPr>
          <a:xfrm>
            <a:off x="202308" y="1803624"/>
            <a:ext cx="3013640" cy="2793072"/>
          </a:xfrm>
          <a:prstGeom prst="rect">
            <a:avLst/>
          </a:prstGeom>
        </p:spPr>
        <p:txBody>
          <a:bodyPr wrap="square">
            <a:spAutoFit/>
          </a:bodyPr>
          <a:lstStyle/>
          <a:p>
            <a:pPr lvl="0">
              <a:spcAft>
                <a:spcPts val="300"/>
              </a:spcAft>
            </a:pPr>
            <a:r>
              <a:rPr lang="en-AU" sz="1400" b="1" kern="1200" cap="all" baseline="0" dirty="0">
                <a:solidFill>
                  <a:srgbClr val="0A7DFF"/>
                </a:solidFill>
                <a:latin typeface="+mn-lt"/>
                <a:ea typeface="+mn-ea"/>
                <a:cs typeface="JacobsChronos" pitchFamily="34" charset="0"/>
              </a:rPr>
              <a:t>How do I check if I have the Jacobs </a:t>
            </a:r>
            <a:r>
              <a:rPr lang="en-AU" sz="1400" b="1" kern="1200" cap="all" baseline="0" dirty="0" err="1">
                <a:solidFill>
                  <a:srgbClr val="0A7DFF"/>
                </a:solidFill>
                <a:latin typeface="+mn-lt"/>
                <a:ea typeface="+mn-ea"/>
                <a:cs typeface="JacobsChronos" pitchFamily="34" charset="0"/>
              </a:rPr>
              <a:t>chronos</a:t>
            </a:r>
            <a:r>
              <a:rPr lang="en-AU" sz="1400" b="1" kern="1200" cap="all" baseline="0" dirty="0">
                <a:solidFill>
                  <a:srgbClr val="0A7DFF"/>
                </a:solidFill>
                <a:latin typeface="+mn-lt"/>
                <a:ea typeface="+mn-ea"/>
                <a:cs typeface="JacobsChronos" pitchFamily="34" charset="0"/>
              </a:rPr>
              <a:t> font? </a:t>
            </a:r>
            <a:endParaRPr lang="en-AU" sz="1400" b="0" kern="1200" baseline="0" dirty="0">
              <a:solidFill>
                <a:srgbClr val="0A7DFF"/>
              </a:solidFill>
              <a:latin typeface="+mn-lt"/>
              <a:ea typeface="+mn-ea"/>
              <a:cs typeface="JacobsChronos" pitchFamily="34" charset="0"/>
            </a:endParaRPr>
          </a:p>
          <a:p>
            <a:pPr marL="0" marR="0" lvl="0" indent="0" algn="l" defTabSz="914400" rtl="0" eaLnBrk="1" fontAlgn="auto" latinLnBrk="0" hangingPunct="1">
              <a:lnSpc>
                <a:spcPct val="100000"/>
              </a:lnSpc>
              <a:spcBef>
                <a:spcPts val="0"/>
              </a:spcBef>
              <a:spcAft>
                <a:spcPts val="300"/>
              </a:spcAft>
              <a:buClrTx/>
              <a:buSzTx/>
              <a:buFontTx/>
              <a:buNone/>
              <a:tabLst/>
              <a:defRPr/>
            </a:pPr>
            <a:r>
              <a:rPr lang="en-AU" sz="1400" b="0" kern="1200" baseline="0" dirty="0">
                <a:solidFill>
                  <a:schemeClr val="tx1"/>
                </a:solidFill>
                <a:latin typeface="+mn-lt"/>
                <a:ea typeface="+mn-ea"/>
                <a:cs typeface="JacobsChronos" pitchFamily="34" charset="0"/>
              </a:rPr>
              <a:t>The font will be deployed to all Jacobs machines around the 25</a:t>
            </a:r>
            <a:r>
              <a:rPr lang="en-AU" sz="1400" b="0" kern="1200" baseline="30000" dirty="0">
                <a:solidFill>
                  <a:schemeClr val="tx1"/>
                </a:solidFill>
                <a:latin typeface="+mn-lt"/>
                <a:ea typeface="+mn-ea"/>
                <a:cs typeface="JacobsChronos" pitchFamily="34" charset="0"/>
              </a:rPr>
              <a:t>th</a:t>
            </a:r>
            <a:r>
              <a:rPr lang="en-AU" sz="1400" b="0" kern="1200" baseline="0" dirty="0">
                <a:solidFill>
                  <a:schemeClr val="tx1"/>
                </a:solidFill>
                <a:latin typeface="+mn-lt"/>
                <a:ea typeface="+mn-ea"/>
                <a:cs typeface="JacobsChronos" pitchFamily="34" charset="0"/>
              </a:rPr>
              <a:t> November, 2019. To check that you have the font installed please go to: </a:t>
            </a:r>
            <a:r>
              <a:rPr lang="en-AU" sz="1400" b="1" kern="1200" baseline="0" dirty="0">
                <a:solidFill>
                  <a:schemeClr val="tx1"/>
                </a:solidFill>
                <a:latin typeface="+mn-lt"/>
                <a:ea typeface="+mn-ea"/>
                <a:cs typeface="JacobsChronos" pitchFamily="34" charset="0"/>
              </a:rPr>
              <a:t>Windows C Drive &gt; Windows &gt; Fonts</a:t>
            </a:r>
            <a:r>
              <a:rPr lang="en-AU" sz="1400" b="0" kern="1200" baseline="0" dirty="0">
                <a:solidFill>
                  <a:schemeClr val="tx1"/>
                </a:solidFill>
                <a:latin typeface="+mn-lt"/>
                <a:ea typeface="+mn-ea"/>
                <a:cs typeface="JacobsChronos" pitchFamily="34" charset="0"/>
              </a:rPr>
              <a:t>. The fonts will be listed alphabetically. If you do not see the font please raise a help desk ticket. </a:t>
            </a:r>
            <a:endParaRPr lang="en-AU" sz="1400" b="0" u="sng" kern="1200" baseline="0" dirty="0">
              <a:solidFill>
                <a:schemeClr val="tx1"/>
              </a:solidFill>
              <a:latin typeface="+mn-lt"/>
              <a:ea typeface="+mn-ea"/>
              <a:cs typeface="JacobsChronos" pitchFamily="34" charset="0"/>
            </a:endParaRPr>
          </a:p>
          <a:p>
            <a:pPr marL="171450" lvl="0" indent="-171450">
              <a:spcAft>
                <a:spcPts val="300"/>
              </a:spcAft>
              <a:buFont typeface="Wingdings" panose="05000000000000000000" pitchFamily="2" charset="2"/>
              <a:buChar char="§"/>
            </a:pPr>
            <a:endParaRPr lang="en-AU" sz="1400" b="0" kern="1200" baseline="0" dirty="0">
              <a:solidFill>
                <a:schemeClr val="tx1"/>
              </a:solidFill>
              <a:latin typeface="+mn-lt"/>
              <a:ea typeface="+mn-ea"/>
              <a:cs typeface="JacobsChronos" pitchFamily="34" charset="0"/>
            </a:endParaRPr>
          </a:p>
          <a:p>
            <a:pPr marL="171450" lvl="0" indent="-171450">
              <a:spcAft>
                <a:spcPts val="300"/>
              </a:spcAft>
              <a:buFont typeface="Wingdings" panose="05000000000000000000" pitchFamily="2" charset="2"/>
              <a:buChar char="§"/>
            </a:pPr>
            <a:endParaRPr lang="en-AU" sz="1400" b="0" kern="1200" baseline="0" dirty="0">
              <a:solidFill>
                <a:schemeClr val="tx1"/>
              </a:solidFill>
              <a:latin typeface="+mn-lt"/>
              <a:ea typeface="+mn-ea"/>
              <a:cs typeface="JacobsChronos" pitchFamily="34" charset="0"/>
            </a:endParaRPr>
          </a:p>
        </p:txBody>
      </p:sp>
      <p:grpSp>
        <p:nvGrpSpPr>
          <p:cNvPr id="20" name="Group 19">
            <a:extLst>
              <a:ext uri="{FF2B5EF4-FFF2-40B4-BE49-F238E27FC236}">
                <a16:creationId xmlns:a16="http://schemas.microsoft.com/office/drawing/2014/main" id="{FF567D97-A6CC-4C97-A045-7104622393C3}"/>
              </a:ext>
            </a:extLst>
          </p:cNvPr>
          <p:cNvGrpSpPr/>
          <p:nvPr userDrawn="1"/>
        </p:nvGrpSpPr>
        <p:grpSpPr>
          <a:xfrm>
            <a:off x="3419052" y="2993599"/>
            <a:ext cx="3651188" cy="3681246"/>
            <a:chOff x="3419052" y="2993599"/>
            <a:chExt cx="3651188" cy="3681246"/>
          </a:xfrm>
        </p:grpSpPr>
        <p:pic>
          <p:nvPicPr>
            <p:cNvPr id="12" name="Picture 11">
              <a:extLst>
                <a:ext uri="{FF2B5EF4-FFF2-40B4-BE49-F238E27FC236}">
                  <a16:creationId xmlns:a16="http://schemas.microsoft.com/office/drawing/2014/main" id="{E057D1F0-0427-4B13-8792-1C4D967CC3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19052" y="2993599"/>
              <a:ext cx="3651188" cy="3522322"/>
            </a:xfrm>
            <a:prstGeom prst="rect">
              <a:avLst/>
            </a:prstGeom>
            <a:ln>
              <a:solidFill>
                <a:schemeClr val="tx1"/>
              </a:solidFill>
            </a:ln>
          </p:spPr>
        </p:pic>
        <p:sp>
          <p:nvSpPr>
            <p:cNvPr id="7" name="Oval 6">
              <a:extLst>
                <a:ext uri="{FF2B5EF4-FFF2-40B4-BE49-F238E27FC236}">
                  <a16:creationId xmlns:a16="http://schemas.microsoft.com/office/drawing/2014/main" id="{6EA606BF-810C-4EF6-8189-B9036EDA916D}"/>
                </a:ext>
              </a:extLst>
            </p:cNvPr>
            <p:cNvSpPr/>
            <p:nvPr userDrawn="1"/>
          </p:nvSpPr>
          <p:spPr>
            <a:xfrm>
              <a:off x="5244646" y="5643945"/>
              <a:ext cx="1529641" cy="1030900"/>
            </a:xfrm>
            <a:prstGeom prst="ellipse">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grpSp>
      <p:grpSp>
        <p:nvGrpSpPr>
          <p:cNvPr id="19" name="Group 18">
            <a:extLst>
              <a:ext uri="{FF2B5EF4-FFF2-40B4-BE49-F238E27FC236}">
                <a16:creationId xmlns:a16="http://schemas.microsoft.com/office/drawing/2014/main" id="{C9F6DC91-091F-42AE-99FD-B4B1E710F9C1}"/>
              </a:ext>
            </a:extLst>
          </p:cNvPr>
          <p:cNvGrpSpPr/>
          <p:nvPr userDrawn="1"/>
        </p:nvGrpSpPr>
        <p:grpSpPr>
          <a:xfrm>
            <a:off x="7070240" y="2989176"/>
            <a:ext cx="4919452" cy="1419723"/>
            <a:chOff x="7070240" y="2989176"/>
            <a:chExt cx="4919452" cy="1419723"/>
          </a:xfrm>
        </p:grpSpPr>
        <p:pic>
          <p:nvPicPr>
            <p:cNvPr id="15" name="Picture 14">
              <a:extLst>
                <a:ext uri="{FF2B5EF4-FFF2-40B4-BE49-F238E27FC236}">
                  <a16:creationId xmlns:a16="http://schemas.microsoft.com/office/drawing/2014/main" id="{6629F0D3-94BF-45BB-AD3B-465F0DB8B55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765" t="-1" r="16967" b="-2873"/>
            <a:stretch/>
          </p:blipFill>
          <p:spPr>
            <a:xfrm>
              <a:off x="7237692" y="3004899"/>
              <a:ext cx="4752000" cy="1404000"/>
            </a:xfrm>
            <a:prstGeom prst="rect">
              <a:avLst/>
            </a:prstGeom>
            <a:ln>
              <a:solidFill>
                <a:schemeClr val="tx1"/>
              </a:solidFill>
            </a:ln>
          </p:spPr>
        </p:pic>
        <p:sp>
          <p:nvSpPr>
            <p:cNvPr id="18" name="Oval 17">
              <a:extLst>
                <a:ext uri="{FF2B5EF4-FFF2-40B4-BE49-F238E27FC236}">
                  <a16:creationId xmlns:a16="http://schemas.microsoft.com/office/drawing/2014/main" id="{4D01BE43-9C0C-45E4-B262-DE6DE55123FC}"/>
                </a:ext>
              </a:extLst>
            </p:cNvPr>
            <p:cNvSpPr/>
            <p:nvPr userDrawn="1"/>
          </p:nvSpPr>
          <p:spPr>
            <a:xfrm>
              <a:off x="7070240" y="2989176"/>
              <a:ext cx="2317338" cy="1030900"/>
            </a:xfrm>
            <a:prstGeom prst="ellipse">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grpSp>
      <p:grpSp>
        <p:nvGrpSpPr>
          <p:cNvPr id="21" name="Group 20">
            <a:extLst>
              <a:ext uri="{FF2B5EF4-FFF2-40B4-BE49-F238E27FC236}">
                <a16:creationId xmlns:a16="http://schemas.microsoft.com/office/drawing/2014/main" id="{067530DA-7EAC-4DA8-9C35-896F97E7EB55}"/>
              </a:ext>
            </a:extLst>
          </p:cNvPr>
          <p:cNvGrpSpPr/>
          <p:nvPr userDrawn="1"/>
        </p:nvGrpSpPr>
        <p:grpSpPr>
          <a:xfrm>
            <a:off x="320040" y="5440835"/>
            <a:ext cx="2603464" cy="1075086"/>
            <a:chOff x="-87514" y="4770207"/>
            <a:chExt cx="2636870" cy="934222"/>
          </a:xfrm>
        </p:grpSpPr>
        <p:pic>
          <p:nvPicPr>
            <p:cNvPr id="22" name="Picture 21">
              <a:extLst>
                <a:ext uri="{FF2B5EF4-FFF2-40B4-BE49-F238E27FC236}">
                  <a16:creationId xmlns:a16="http://schemas.microsoft.com/office/drawing/2014/main" id="{FA6F99AA-5025-4837-97D7-4E017DA5DD6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14" y="4770207"/>
              <a:ext cx="2636870" cy="912282"/>
            </a:xfrm>
            <a:prstGeom prst="rect">
              <a:avLst/>
            </a:prstGeom>
          </p:spPr>
        </p:pic>
        <p:sp>
          <p:nvSpPr>
            <p:cNvPr id="23" name="Oval 22">
              <a:extLst>
                <a:ext uri="{FF2B5EF4-FFF2-40B4-BE49-F238E27FC236}">
                  <a16:creationId xmlns:a16="http://schemas.microsoft.com/office/drawing/2014/main" id="{CC96DCC2-6D1A-483A-84B6-75864986FE5E}"/>
                </a:ext>
              </a:extLst>
            </p:cNvPr>
            <p:cNvSpPr/>
            <p:nvPr userDrawn="1"/>
          </p:nvSpPr>
          <p:spPr>
            <a:xfrm>
              <a:off x="1698498" y="5092412"/>
              <a:ext cx="632009" cy="601683"/>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CB035D5-B4FA-490B-9B04-C0891A5ABC2F}"/>
                </a:ext>
              </a:extLst>
            </p:cNvPr>
            <p:cNvSpPr/>
            <p:nvPr userDrawn="1"/>
          </p:nvSpPr>
          <p:spPr>
            <a:xfrm>
              <a:off x="230692" y="5102746"/>
              <a:ext cx="632009" cy="601683"/>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19E8FB1B-BE2B-45E2-BC69-83A101D15792}"/>
              </a:ext>
            </a:extLst>
          </p:cNvPr>
          <p:cNvSpPr/>
          <p:nvPr userDrawn="1"/>
        </p:nvSpPr>
        <p:spPr>
          <a:xfrm>
            <a:off x="211908" y="4158280"/>
            <a:ext cx="3013640" cy="1500411"/>
          </a:xfrm>
          <a:prstGeom prst="rect">
            <a:avLst/>
          </a:prstGeom>
        </p:spPr>
        <p:txBody>
          <a:bodyPr wrap="square">
            <a:spAutoFit/>
          </a:bodyPr>
          <a:lstStyle/>
          <a:p>
            <a:pPr lvl="0">
              <a:spcAft>
                <a:spcPts val="300"/>
              </a:spcAft>
            </a:pPr>
            <a:r>
              <a:rPr lang="en-AU" sz="1400" b="1" kern="1200" cap="all" dirty="0">
                <a:solidFill>
                  <a:srgbClr val="0A7DFF"/>
                </a:solidFill>
                <a:latin typeface="+mn-lt"/>
                <a:ea typeface="+mn-ea"/>
                <a:cs typeface="JacobsChronos" pitchFamily="34" charset="0"/>
              </a:rPr>
              <a:t>Pasting content</a:t>
            </a:r>
            <a:endParaRPr lang="en-AU" sz="1400" b="0" kern="1200" baseline="0" dirty="0">
              <a:solidFill>
                <a:srgbClr val="0A7DFF"/>
              </a:solidFill>
              <a:latin typeface="+mn-lt"/>
              <a:ea typeface="+mn-ea"/>
              <a:cs typeface="JacobsChronos" pitchFamily="34" charset="0"/>
            </a:endParaRPr>
          </a:p>
          <a:p>
            <a:pPr marL="171450" lvl="0" indent="-171450">
              <a:spcAft>
                <a:spcPts val="300"/>
              </a:spcAft>
              <a:buFont typeface="Wingdings" panose="05000000000000000000" pitchFamily="2" charset="2"/>
              <a:buChar char="§"/>
            </a:pPr>
            <a:r>
              <a:rPr lang="en-AU" sz="1400" b="0" kern="1200" baseline="0" dirty="0">
                <a:solidFill>
                  <a:schemeClr val="tx1"/>
                </a:solidFill>
                <a:latin typeface="+mn-lt"/>
                <a:ea typeface="+mn-ea"/>
                <a:cs typeface="JacobsChronos" pitchFamily="34" charset="0"/>
              </a:rPr>
              <a:t>When pasting content from other presentations, always use: </a:t>
            </a:r>
          </a:p>
          <a:p>
            <a:pPr marL="180000" lvl="0" indent="-180000">
              <a:spcAft>
                <a:spcPts val="300"/>
              </a:spcAft>
              <a:buFont typeface="Wingdings" panose="05000000000000000000" pitchFamily="2" charset="2"/>
              <a:buChar char="§"/>
            </a:pPr>
            <a:r>
              <a:rPr lang="en-AU" sz="1400" b="0" kern="1200" baseline="0" dirty="0">
                <a:solidFill>
                  <a:schemeClr val="tx1"/>
                </a:solidFill>
                <a:latin typeface="+mn-lt"/>
                <a:ea typeface="+mn-ea"/>
                <a:cs typeface="JacobsChronos" pitchFamily="34" charset="0"/>
              </a:rPr>
              <a:t>Paste Options: Use destination theme, or Keep text only</a:t>
            </a:r>
          </a:p>
          <a:p>
            <a:pPr marL="171450" lvl="0" indent="-171450">
              <a:spcAft>
                <a:spcPts val="300"/>
              </a:spcAft>
              <a:buFont typeface="Wingdings" panose="05000000000000000000" pitchFamily="2" charset="2"/>
              <a:buChar char="§"/>
            </a:pPr>
            <a:endParaRPr lang="en-AU" sz="1400" b="0" kern="1200" baseline="0" dirty="0">
              <a:solidFill>
                <a:schemeClr val="tx1"/>
              </a:solidFill>
              <a:latin typeface="+mn-lt"/>
              <a:ea typeface="+mn-ea"/>
              <a:cs typeface="JacobsChronos" pitchFamily="34" charset="0"/>
            </a:endParaRPr>
          </a:p>
        </p:txBody>
      </p:sp>
    </p:spTree>
    <p:extLst>
      <p:ext uri="{BB962C8B-B14F-4D97-AF65-F5344CB8AC3E}">
        <p14:creationId xmlns:p14="http://schemas.microsoft.com/office/powerpoint/2010/main" val="226473393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DB7C2-9DCE-477C-8B93-9DDBA8FD12DC}"/>
              </a:ext>
            </a:extLst>
          </p:cNvPr>
          <p:cNvSpPr>
            <a:spLocks noGrp="1"/>
          </p:cNvSpPr>
          <p:nvPr>
            <p:ph type="title" hasCustomPrompt="1"/>
          </p:nvPr>
        </p:nvSpPr>
        <p:spPr/>
        <p:txBody>
          <a:bodyPr/>
          <a:lstStyle>
            <a:lvl1pPr>
              <a:defRPr/>
            </a:lvl1pPr>
          </a:lstStyle>
          <a:p>
            <a:r>
              <a:rPr lang="en-AU" dirty="0"/>
              <a:t>Instructions for this template – PLEASE READ BEFORE CONTINUING</a:t>
            </a:r>
            <a:endParaRPr lang="en-US" dirty="0"/>
          </a:p>
        </p:txBody>
      </p:sp>
      <p:sp>
        <p:nvSpPr>
          <p:cNvPr id="4" name="Slide Number Placeholder 3">
            <a:extLst>
              <a:ext uri="{FF2B5EF4-FFF2-40B4-BE49-F238E27FC236}">
                <a16:creationId xmlns:a16="http://schemas.microsoft.com/office/drawing/2014/main" id="{0E84AC62-C91D-464E-970E-F3F56DC44CD8}"/>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13" name="Rectangle 12">
            <a:extLst>
              <a:ext uri="{FF2B5EF4-FFF2-40B4-BE49-F238E27FC236}">
                <a16:creationId xmlns:a16="http://schemas.microsoft.com/office/drawing/2014/main" id="{8C2B99CB-6380-431A-B1EE-BEF40275E9A4}"/>
              </a:ext>
            </a:extLst>
          </p:cNvPr>
          <p:cNvSpPr/>
          <p:nvPr userDrawn="1"/>
        </p:nvSpPr>
        <p:spPr>
          <a:xfrm>
            <a:off x="217009" y="1546729"/>
            <a:ext cx="5585998" cy="1831271"/>
          </a:xfrm>
          <a:prstGeom prst="rect">
            <a:avLst/>
          </a:prstGeom>
        </p:spPr>
        <p:txBody>
          <a:bodyPr wrap="square">
            <a:spAutoFit/>
          </a:bodyPr>
          <a:lstStyle/>
          <a:p>
            <a:pPr lvl="0">
              <a:spcAft>
                <a:spcPts val="300"/>
              </a:spcAft>
            </a:pPr>
            <a:r>
              <a:rPr lang="en-AU" sz="1400" b="1" kern="1200" cap="all" baseline="0" dirty="0">
                <a:solidFill>
                  <a:srgbClr val="0A7DFF"/>
                </a:solidFill>
                <a:latin typeface="+mn-lt"/>
                <a:ea typeface="+mn-ea"/>
                <a:cs typeface="JacobsChronos" pitchFamily="34" charset="0"/>
              </a:rPr>
              <a:t>HOW TO CHOSE YOUR LAYOUT OPTION</a:t>
            </a:r>
          </a:p>
          <a:p>
            <a:pPr marL="171450" lvl="0" indent="-171450">
              <a:spcAft>
                <a:spcPts val="300"/>
              </a:spcAft>
              <a:buFont typeface="Wingdings" panose="05000000000000000000" pitchFamily="2" charset="2"/>
              <a:buChar char="§"/>
            </a:pPr>
            <a:r>
              <a:rPr lang="en-AU" sz="1400" b="1" kern="1200" baseline="0" dirty="0">
                <a:solidFill>
                  <a:schemeClr val="tx1"/>
                </a:solidFill>
                <a:latin typeface="+mn-lt"/>
                <a:ea typeface="+mn-ea"/>
                <a:cs typeface="JacobsChronos" pitchFamily="34" charset="0"/>
              </a:rPr>
              <a:t>Right click </a:t>
            </a:r>
            <a:r>
              <a:rPr lang="en-AU" sz="1400" b="0" kern="1200" baseline="0" dirty="0">
                <a:solidFill>
                  <a:schemeClr val="tx1"/>
                </a:solidFill>
                <a:latin typeface="+mn-lt"/>
                <a:ea typeface="+mn-ea"/>
                <a:cs typeface="JacobsChronos" pitchFamily="34" charset="0"/>
              </a:rPr>
              <a:t>an existing slide in the side bar menu.</a:t>
            </a:r>
          </a:p>
          <a:p>
            <a:pPr marL="171450" lvl="0" indent="-171450">
              <a:spcAft>
                <a:spcPts val="300"/>
              </a:spcAft>
              <a:buFont typeface="Wingdings" panose="05000000000000000000" pitchFamily="2" charset="2"/>
              <a:buChar char="§"/>
            </a:pPr>
            <a:r>
              <a:rPr lang="en-AU" sz="1400" b="1" kern="1200" baseline="0" dirty="0">
                <a:solidFill>
                  <a:schemeClr val="tx1"/>
                </a:solidFill>
                <a:latin typeface="+mn-lt"/>
                <a:ea typeface="+mn-ea"/>
                <a:cs typeface="JacobsChronos" pitchFamily="34" charset="0"/>
              </a:rPr>
              <a:t>Choose </a:t>
            </a:r>
            <a:r>
              <a:rPr lang="en-AU" sz="1400" b="1" i="1" kern="1200" baseline="0" dirty="0">
                <a:solidFill>
                  <a:schemeClr val="tx1"/>
                </a:solidFill>
                <a:latin typeface="+mn-lt"/>
                <a:ea typeface="+mn-ea"/>
                <a:cs typeface="JacobsChronos" pitchFamily="34" charset="0"/>
              </a:rPr>
              <a:t>Layout  </a:t>
            </a:r>
            <a:r>
              <a:rPr lang="en-AU" sz="1400" b="0" i="1" kern="1200" baseline="0" dirty="0">
                <a:solidFill>
                  <a:schemeClr val="tx1"/>
                </a:solidFill>
                <a:latin typeface="+mn-lt"/>
                <a:ea typeface="+mn-ea"/>
                <a:cs typeface="JacobsChronos" pitchFamily="34" charset="0"/>
              </a:rPr>
              <a:t>&gt;</a:t>
            </a:r>
            <a:r>
              <a:rPr lang="en-AU" sz="1400" b="0" kern="1200" baseline="0" dirty="0">
                <a:solidFill>
                  <a:schemeClr val="tx1"/>
                </a:solidFill>
                <a:latin typeface="+mn-lt"/>
                <a:ea typeface="+mn-ea"/>
                <a:cs typeface="JacobsChronos" pitchFamily="34" charset="0"/>
              </a:rPr>
              <a:t> select one of the various slide options.</a:t>
            </a:r>
          </a:p>
          <a:p>
            <a:pPr marL="171450" lvl="0" indent="-171450">
              <a:spcAft>
                <a:spcPts val="300"/>
              </a:spcAft>
              <a:buFont typeface="Wingdings" panose="05000000000000000000" pitchFamily="2" charset="2"/>
              <a:buChar char="§"/>
            </a:pPr>
            <a:endParaRPr lang="en-AU" sz="1400" b="0" kern="1200" baseline="0" dirty="0">
              <a:solidFill>
                <a:schemeClr val="tx1"/>
              </a:solidFill>
              <a:latin typeface="+mn-lt"/>
              <a:ea typeface="+mn-ea"/>
              <a:cs typeface="JacobsChronos" pitchFamily="34" charset="0"/>
            </a:endParaRPr>
          </a:p>
          <a:p>
            <a:pPr marL="171450" lvl="0" indent="-171450">
              <a:spcAft>
                <a:spcPts val="300"/>
              </a:spcAft>
              <a:buFont typeface="Wingdings" panose="05000000000000000000" pitchFamily="2" charset="2"/>
              <a:buChar char="§"/>
            </a:pPr>
            <a:endParaRPr lang="en-AU" sz="1400" b="0" kern="1200" baseline="0" dirty="0">
              <a:solidFill>
                <a:schemeClr val="tx1"/>
              </a:solidFill>
              <a:latin typeface="+mn-lt"/>
              <a:ea typeface="+mn-ea"/>
              <a:cs typeface="JacobsChronos" pitchFamily="34" charset="0"/>
            </a:endParaRPr>
          </a:p>
          <a:p>
            <a:pPr lvl="0">
              <a:spcAft>
                <a:spcPts val="300"/>
              </a:spcAft>
            </a:pPr>
            <a:r>
              <a:rPr lang="en-AU" sz="1400" b="1" kern="1200" cap="all" dirty="0">
                <a:solidFill>
                  <a:srgbClr val="0A7DFF"/>
                </a:solidFill>
                <a:latin typeface="+mn-lt"/>
                <a:ea typeface="+mn-ea"/>
                <a:cs typeface="JacobsChronos" pitchFamily="34" charset="0"/>
              </a:rPr>
              <a:t> </a:t>
            </a:r>
            <a:endParaRPr lang="en-AU" sz="1400" b="0" kern="1200" baseline="0" dirty="0">
              <a:solidFill>
                <a:schemeClr val="tx1"/>
              </a:solidFill>
              <a:latin typeface="+mn-lt"/>
              <a:ea typeface="+mn-ea"/>
              <a:cs typeface="JacobsChronos" pitchFamily="34" charset="0"/>
            </a:endParaRPr>
          </a:p>
          <a:p>
            <a:pPr marL="171450" lvl="0" indent="-171450">
              <a:spcAft>
                <a:spcPts val="300"/>
              </a:spcAft>
              <a:buFont typeface="Wingdings" panose="05000000000000000000" pitchFamily="2" charset="2"/>
              <a:buChar char="§"/>
            </a:pPr>
            <a:endParaRPr lang="en-AU" sz="1400" b="0" kern="1200" baseline="0" dirty="0">
              <a:solidFill>
                <a:schemeClr val="tx1"/>
              </a:solidFill>
              <a:latin typeface="+mn-lt"/>
              <a:ea typeface="+mn-ea"/>
              <a:cs typeface="JacobsChronos" pitchFamily="34" charset="0"/>
            </a:endParaRPr>
          </a:p>
        </p:txBody>
      </p:sp>
      <p:sp>
        <p:nvSpPr>
          <p:cNvPr id="16" name="Rectangle 15">
            <a:extLst>
              <a:ext uri="{FF2B5EF4-FFF2-40B4-BE49-F238E27FC236}">
                <a16:creationId xmlns:a16="http://schemas.microsoft.com/office/drawing/2014/main" id="{98B9AFD4-EC77-4A29-84F6-52BD5C15A51E}"/>
              </a:ext>
            </a:extLst>
          </p:cNvPr>
          <p:cNvSpPr/>
          <p:nvPr userDrawn="1"/>
        </p:nvSpPr>
        <p:spPr>
          <a:xfrm>
            <a:off x="320040" y="1129064"/>
            <a:ext cx="8849490" cy="323165"/>
          </a:xfrm>
          <a:prstGeom prst="rect">
            <a:avLst/>
          </a:prstGeom>
        </p:spPr>
        <p:txBody>
          <a:bodyPr wrap="square" lIns="0" tIns="0" rIns="0">
            <a:spAutoFit/>
          </a:bodyPr>
          <a:lstStyle/>
          <a:p>
            <a:pPr lvl="0"/>
            <a:r>
              <a:rPr lang="en-AU" sz="1800" b="1" dirty="0">
                <a:solidFill>
                  <a:schemeClr val="accent3"/>
                </a:solidFill>
                <a:latin typeface="+mn-lt"/>
                <a:cs typeface="JacobsChronos" pitchFamily="34" charset="0"/>
              </a:rPr>
              <a:t>Delete this slide before finalising your presentation</a:t>
            </a:r>
          </a:p>
        </p:txBody>
      </p:sp>
      <p:grpSp>
        <p:nvGrpSpPr>
          <p:cNvPr id="6" name="Group 5">
            <a:extLst>
              <a:ext uri="{FF2B5EF4-FFF2-40B4-BE49-F238E27FC236}">
                <a16:creationId xmlns:a16="http://schemas.microsoft.com/office/drawing/2014/main" id="{E1DBFCE7-3EA9-4FD3-97BE-CAB276DAB55C}"/>
              </a:ext>
            </a:extLst>
          </p:cNvPr>
          <p:cNvGrpSpPr/>
          <p:nvPr userDrawn="1"/>
        </p:nvGrpSpPr>
        <p:grpSpPr>
          <a:xfrm>
            <a:off x="320040" y="2451331"/>
            <a:ext cx="6892129" cy="3214999"/>
            <a:chOff x="320040" y="2451331"/>
            <a:chExt cx="7806529" cy="3476959"/>
          </a:xfrm>
        </p:grpSpPr>
        <p:pic>
          <p:nvPicPr>
            <p:cNvPr id="17" name="Picture 16">
              <a:extLst>
                <a:ext uri="{FF2B5EF4-FFF2-40B4-BE49-F238E27FC236}">
                  <a16:creationId xmlns:a16="http://schemas.microsoft.com/office/drawing/2014/main" id="{622472AD-D921-4EC0-9571-5FF4AF2BA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40" y="2451331"/>
              <a:ext cx="7806529" cy="3476959"/>
            </a:xfrm>
            <a:prstGeom prst="rect">
              <a:avLst/>
            </a:prstGeom>
          </p:spPr>
        </p:pic>
        <p:sp>
          <p:nvSpPr>
            <p:cNvPr id="18" name="Oval 17">
              <a:extLst>
                <a:ext uri="{FF2B5EF4-FFF2-40B4-BE49-F238E27FC236}">
                  <a16:creationId xmlns:a16="http://schemas.microsoft.com/office/drawing/2014/main" id="{10177005-6381-4648-9FBB-27BCC485B8E1}"/>
                </a:ext>
              </a:extLst>
            </p:cNvPr>
            <p:cNvSpPr/>
            <p:nvPr userDrawn="1"/>
          </p:nvSpPr>
          <p:spPr>
            <a:xfrm>
              <a:off x="1011561" y="4899897"/>
              <a:ext cx="1190725" cy="320040"/>
            </a:xfrm>
            <a:prstGeom prst="ellipse">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14754D65-DE03-42DC-8CC8-6EBFEEB74BD8}"/>
              </a:ext>
            </a:extLst>
          </p:cNvPr>
          <p:cNvSpPr/>
          <p:nvPr userDrawn="1"/>
        </p:nvSpPr>
        <p:spPr>
          <a:xfrm>
            <a:off x="7315200" y="1543344"/>
            <a:ext cx="4526279" cy="2870016"/>
          </a:xfrm>
          <a:prstGeom prst="rect">
            <a:avLst/>
          </a:prstGeom>
        </p:spPr>
        <p:txBody>
          <a:bodyPr wrap="square">
            <a:spAutoFit/>
          </a:bodyPr>
          <a:lstStyle/>
          <a:p>
            <a:pPr lvl="0">
              <a:spcAft>
                <a:spcPts val="300"/>
              </a:spcAft>
            </a:pPr>
            <a:r>
              <a:rPr lang="en-AU" sz="1400" b="1" kern="1200" cap="all" baseline="0" dirty="0">
                <a:solidFill>
                  <a:srgbClr val="0A7DFF"/>
                </a:solidFill>
                <a:latin typeface="+mn-lt"/>
                <a:ea typeface="+mn-ea"/>
                <a:cs typeface="JacobsChronos" pitchFamily="34" charset="0"/>
              </a:rPr>
              <a:t>How to “color theme” your presentation</a:t>
            </a:r>
          </a:p>
          <a:p>
            <a:pPr marL="171450" lvl="0" indent="-171450">
              <a:spcAft>
                <a:spcPts val="300"/>
              </a:spcAft>
              <a:buFont typeface="Wingdings" panose="05000000000000000000" pitchFamily="2" charset="2"/>
              <a:buChar char="§"/>
            </a:pPr>
            <a:r>
              <a:rPr lang="en-AU" sz="1400" b="0" kern="1200" baseline="0" dirty="0">
                <a:solidFill>
                  <a:schemeClr val="tx1"/>
                </a:solidFill>
                <a:latin typeface="+mn-lt"/>
                <a:ea typeface="+mn-ea"/>
                <a:cs typeface="JacobsChronos" pitchFamily="34" charset="0"/>
              </a:rPr>
              <a:t>We have 5 color themes throughout the template and </a:t>
            </a:r>
            <a:r>
              <a:rPr lang="en-AU" sz="1400" b="1" kern="1200" baseline="0" dirty="0">
                <a:solidFill>
                  <a:schemeClr val="tx1"/>
                </a:solidFill>
                <a:latin typeface="+mn-lt"/>
                <a:ea typeface="+mn-ea"/>
                <a:cs typeface="JacobsChronos" pitchFamily="34" charset="0"/>
              </a:rPr>
              <a:t>recommend</a:t>
            </a:r>
            <a:r>
              <a:rPr lang="en-AU" sz="1400" b="0" kern="1200" baseline="0" dirty="0">
                <a:solidFill>
                  <a:schemeClr val="tx1"/>
                </a:solidFill>
                <a:latin typeface="+mn-lt"/>
                <a:ea typeface="+mn-ea"/>
                <a:cs typeface="JacobsChronos" pitchFamily="34" charset="0"/>
              </a:rPr>
              <a:t> you use a different color theme per section.</a:t>
            </a:r>
          </a:p>
          <a:p>
            <a:pPr marL="171450" lvl="0" indent="-171450">
              <a:spcAft>
                <a:spcPts val="300"/>
              </a:spcAft>
              <a:buFont typeface="Wingdings" panose="05000000000000000000" pitchFamily="2" charset="2"/>
              <a:buChar char="§"/>
            </a:pPr>
            <a:r>
              <a:rPr lang="en-AU" sz="1400" b="0" kern="1200" baseline="0" dirty="0">
                <a:solidFill>
                  <a:schemeClr val="tx1"/>
                </a:solidFill>
                <a:latin typeface="+mn-lt"/>
                <a:ea typeface="+mn-ea"/>
                <a:cs typeface="JacobsChronos" pitchFamily="34" charset="0"/>
              </a:rPr>
              <a:t>Our themes are: Blue, Purple, Red, Yellow &amp; Green. There are various layout options for each that you can use for each section. </a:t>
            </a:r>
          </a:p>
          <a:p>
            <a:pPr marL="171450" lvl="0" indent="-171450">
              <a:spcAft>
                <a:spcPts val="300"/>
              </a:spcAft>
              <a:buFont typeface="Wingdings" panose="05000000000000000000" pitchFamily="2" charset="2"/>
              <a:buChar char="§"/>
            </a:pPr>
            <a:r>
              <a:rPr lang="en-AU" sz="1400" b="0" kern="1200" baseline="0" dirty="0">
                <a:solidFill>
                  <a:schemeClr val="tx1"/>
                </a:solidFill>
                <a:latin typeface="+mn-lt"/>
                <a:ea typeface="+mn-ea"/>
                <a:cs typeface="JacobsChronos" pitchFamily="34" charset="0"/>
              </a:rPr>
              <a:t>For example presentations please see: </a:t>
            </a:r>
            <a:r>
              <a:rPr lang="en-AU" sz="1400" b="0" u="sng" kern="1200" baseline="0" dirty="0">
                <a:solidFill>
                  <a:schemeClr val="tx1"/>
                </a:solidFill>
                <a:latin typeface="+mn-lt"/>
                <a:ea typeface="+mn-ea"/>
                <a:cs typeface="JacobsChronos" pitchFamily="34" charset="0"/>
                <a:hlinkClick r:id="rId3"/>
              </a:rPr>
              <a:t>JacobsConnect &gt; Company &gt; Brand Central &gt; Content &gt; Jacobs PowerPoint Example</a:t>
            </a:r>
            <a:endParaRPr lang="en-AU" sz="1400" b="0" kern="1200" baseline="0" dirty="0">
              <a:solidFill>
                <a:schemeClr val="tx1"/>
              </a:solidFill>
              <a:latin typeface="+mn-lt"/>
              <a:ea typeface="+mn-ea"/>
              <a:cs typeface="JacobsChronos" pitchFamily="34" charset="0"/>
            </a:endParaRPr>
          </a:p>
          <a:p>
            <a:pPr lvl="0">
              <a:spcAft>
                <a:spcPts val="300"/>
              </a:spcAft>
            </a:pPr>
            <a:r>
              <a:rPr lang="en-AU" sz="1400" b="1" kern="1200" cap="all" dirty="0">
                <a:solidFill>
                  <a:srgbClr val="0A7DFF"/>
                </a:solidFill>
                <a:latin typeface="+mn-lt"/>
                <a:ea typeface="+mn-ea"/>
                <a:cs typeface="JacobsChronos" pitchFamily="34" charset="0"/>
              </a:rPr>
              <a:t> </a:t>
            </a:r>
            <a:endParaRPr lang="en-AU" sz="1400" b="0" kern="1200" baseline="0" dirty="0">
              <a:solidFill>
                <a:schemeClr val="tx1"/>
              </a:solidFill>
              <a:latin typeface="+mn-lt"/>
              <a:ea typeface="+mn-ea"/>
              <a:cs typeface="JacobsChronos" pitchFamily="34" charset="0"/>
            </a:endParaRPr>
          </a:p>
          <a:p>
            <a:pPr marL="171450" lvl="0" indent="-171450">
              <a:spcAft>
                <a:spcPts val="300"/>
              </a:spcAft>
              <a:buFont typeface="Wingdings" panose="05000000000000000000" pitchFamily="2" charset="2"/>
              <a:buChar char="§"/>
            </a:pPr>
            <a:endParaRPr lang="en-AU" sz="1400" b="0" kern="1200" baseline="0" dirty="0">
              <a:solidFill>
                <a:schemeClr val="tx1"/>
              </a:solidFill>
              <a:latin typeface="+mn-lt"/>
              <a:ea typeface="+mn-ea"/>
              <a:cs typeface="JacobsChronos" pitchFamily="34" charset="0"/>
            </a:endParaRPr>
          </a:p>
        </p:txBody>
      </p:sp>
    </p:spTree>
    <p:extLst>
      <p:ext uri="{BB962C8B-B14F-4D97-AF65-F5344CB8AC3E}">
        <p14:creationId xmlns:p14="http://schemas.microsoft.com/office/powerpoint/2010/main" val="375961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Red 2">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28A5FE3-041D-4DF1-B3E5-F60473968D3C}"/>
              </a:ext>
            </a:extLst>
          </p:cNvPr>
          <p:cNvGrpSpPr/>
          <p:nvPr userDrawn="1"/>
        </p:nvGrpSpPr>
        <p:grpSpPr>
          <a:xfrm>
            <a:off x="933" y="0"/>
            <a:ext cx="12187892" cy="6858000"/>
            <a:chOff x="933" y="0"/>
            <a:chExt cx="12187892" cy="6858000"/>
          </a:xfrm>
        </p:grpSpPr>
        <p:pic>
          <p:nvPicPr>
            <p:cNvPr id="4" name="Picture 3">
              <a:extLst>
                <a:ext uri="{FF2B5EF4-FFF2-40B4-BE49-F238E27FC236}">
                  <a16:creationId xmlns:a16="http://schemas.microsoft.com/office/drawing/2014/main" id="{CEDCEBB1-A3AA-4CA0-9BA6-56BB5D5F67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3" y="57"/>
              <a:ext cx="8873910" cy="6857943"/>
            </a:xfrm>
            <a:prstGeom prst="rect">
              <a:avLst/>
            </a:prstGeom>
          </p:spPr>
        </p:pic>
        <p:sp>
          <p:nvSpPr>
            <p:cNvPr id="5" name="Rectangle 4">
              <a:extLst>
                <a:ext uri="{FF2B5EF4-FFF2-40B4-BE49-F238E27FC236}">
                  <a16:creationId xmlns:a16="http://schemas.microsoft.com/office/drawing/2014/main" id="{62177EF2-5F7A-4B2E-94B0-CC9D5F19230B}"/>
                </a:ext>
              </a:extLst>
            </p:cNvPr>
            <p:cNvSpPr/>
            <p:nvPr userDrawn="1"/>
          </p:nvSpPr>
          <p:spPr>
            <a:xfrm>
              <a:off x="8869680" y="0"/>
              <a:ext cx="3063240" cy="6858000"/>
            </a:xfrm>
            <a:prstGeom prst="rect">
              <a:avLst/>
            </a:prstGeom>
            <a:solidFill>
              <a:srgbClr val="D72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Rectangle 5">
              <a:extLst>
                <a:ext uri="{FF2B5EF4-FFF2-40B4-BE49-F238E27FC236}">
                  <a16:creationId xmlns:a16="http://schemas.microsoft.com/office/drawing/2014/main" id="{71A9399C-8515-47D8-BEDD-574E57E61CA5}"/>
                </a:ext>
              </a:extLst>
            </p:cNvPr>
            <p:cNvSpPr/>
            <p:nvPr userDrawn="1"/>
          </p:nvSpPr>
          <p:spPr>
            <a:xfrm>
              <a:off x="11887073" y="0"/>
              <a:ext cx="301752" cy="6858000"/>
            </a:xfrm>
            <a:prstGeom prst="rect">
              <a:avLst/>
            </a:prstGeom>
            <a:solidFill>
              <a:srgbClr val="690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le 1">
            <a:extLst>
              <a:ext uri="{FF2B5EF4-FFF2-40B4-BE49-F238E27FC236}">
                <a16:creationId xmlns:a16="http://schemas.microsoft.com/office/drawing/2014/main" id="{C8D1B57D-1C69-46B6-890A-AA019A190A99}"/>
              </a:ext>
            </a:extLst>
          </p:cNvPr>
          <p:cNvSpPr>
            <a:spLocks noGrp="1"/>
          </p:cNvSpPr>
          <p:nvPr>
            <p:ph type="ctrTitle" hasCustomPrompt="1"/>
          </p:nvPr>
        </p:nvSpPr>
        <p:spPr>
          <a:xfrm>
            <a:off x="640080" y="2465828"/>
            <a:ext cx="7973695" cy="1371600"/>
          </a:xfrm>
          <a:prstGeom prst="rect">
            <a:avLst/>
          </a:prstGeom>
        </p:spPr>
        <p:txBody>
          <a:bodyPr anchor="b"/>
          <a:lstStyle>
            <a:lvl1pPr algn="l">
              <a:defRPr sz="4200">
                <a:solidFill>
                  <a:schemeClr val="bg1"/>
                </a:solidFill>
              </a:defRPr>
            </a:lvl1pPr>
          </a:lstStyle>
          <a:p>
            <a:r>
              <a:rPr lang="en-US" dirty="0"/>
              <a:t>Section/divider title, 42pt bold,</a:t>
            </a:r>
            <a:br>
              <a:rPr lang="en-US" dirty="0"/>
            </a:br>
            <a:r>
              <a:rPr lang="en-US" dirty="0"/>
              <a:t>two line limit</a:t>
            </a:r>
          </a:p>
        </p:txBody>
      </p:sp>
      <p:sp>
        <p:nvSpPr>
          <p:cNvPr id="8" name="Subtitle 2">
            <a:extLst>
              <a:ext uri="{FF2B5EF4-FFF2-40B4-BE49-F238E27FC236}">
                <a16:creationId xmlns:a16="http://schemas.microsoft.com/office/drawing/2014/main" id="{E8BEEFC3-DF49-43BC-9F9B-9ABACC205F9E}"/>
              </a:ext>
            </a:extLst>
          </p:cNvPr>
          <p:cNvSpPr>
            <a:spLocks noGrp="1"/>
          </p:cNvSpPr>
          <p:nvPr>
            <p:ph type="subTitle" idx="1" hasCustomPrompt="1"/>
          </p:nvPr>
        </p:nvSpPr>
        <p:spPr>
          <a:xfrm>
            <a:off x="640079" y="4218669"/>
            <a:ext cx="7973695" cy="618270"/>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a:t>
            </a:r>
          </a:p>
        </p:txBody>
      </p:sp>
    </p:spTree>
    <p:extLst>
      <p:ext uri="{BB962C8B-B14F-4D97-AF65-F5344CB8AC3E}">
        <p14:creationId xmlns:p14="http://schemas.microsoft.com/office/powerpoint/2010/main" val="15912435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DB7C2-9DCE-477C-8B93-9DDBA8FD12DC}"/>
              </a:ext>
            </a:extLst>
          </p:cNvPr>
          <p:cNvSpPr>
            <a:spLocks noGrp="1"/>
          </p:cNvSpPr>
          <p:nvPr>
            <p:ph type="title" hasCustomPrompt="1"/>
          </p:nvPr>
        </p:nvSpPr>
        <p:spPr/>
        <p:txBody>
          <a:bodyPr/>
          <a:lstStyle>
            <a:lvl1pPr>
              <a:defRPr/>
            </a:lvl1pPr>
          </a:lstStyle>
          <a:p>
            <a:r>
              <a:rPr lang="en-AU" dirty="0"/>
              <a:t>Instructions for this template – PLEASE READ BEFORE CONTINUING</a:t>
            </a:r>
            <a:endParaRPr lang="en-US" dirty="0"/>
          </a:p>
        </p:txBody>
      </p:sp>
      <p:sp>
        <p:nvSpPr>
          <p:cNvPr id="4" name="Slide Number Placeholder 3">
            <a:extLst>
              <a:ext uri="{FF2B5EF4-FFF2-40B4-BE49-F238E27FC236}">
                <a16:creationId xmlns:a16="http://schemas.microsoft.com/office/drawing/2014/main" id="{0E84AC62-C91D-464E-970E-F3F56DC44CD8}"/>
              </a:ext>
            </a:extLst>
          </p:cNvPr>
          <p:cNvSpPr>
            <a:spLocks noGrp="1"/>
          </p:cNvSpPr>
          <p:nvPr>
            <p:ph type="sldNum" sz="quarter" idx="11"/>
          </p:nvPr>
        </p:nvSpPr>
        <p:spPr/>
        <p:txBody>
          <a:bodyPr/>
          <a:lstStyle/>
          <a:p>
            <a:fld id="{9B3E39EC-4BE2-4DEA-81C0-4ABC0AAB4AC0}" type="slidenum">
              <a:rPr lang="en-AU" smtClean="0"/>
              <a:pPr/>
              <a:t>‹#›</a:t>
            </a:fld>
            <a:endParaRPr lang="en-AU" dirty="0"/>
          </a:p>
        </p:txBody>
      </p:sp>
      <p:sp>
        <p:nvSpPr>
          <p:cNvPr id="16" name="Rectangle 15">
            <a:extLst>
              <a:ext uri="{FF2B5EF4-FFF2-40B4-BE49-F238E27FC236}">
                <a16:creationId xmlns:a16="http://schemas.microsoft.com/office/drawing/2014/main" id="{98B9AFD4-EC77-4A29-84F6-52BD5C15A51E}"/>
              </a:ext>
            </a:extLst>
          </p:cNvPr>
          <p:cNvSpPr/>
          <p:nvPr userDrawn="1"/>
        </p:nvSpPr>
        <p:spPr>
          <a:xfrm>
            <a:off x="320040" y="1129064"/>
            <a:ext cx="8849490" cy="323165"/>
          </a:xfrm>
          <a:prstGeom prst="rect">
            <a:avLst/>
          </a:prstGeom>
        </p:spPr>
        <p:txBody>
          <a:bodyPr wrap="square" lIns="0" tIns="0" rIns="0">
            <a:spAutoFit/>
          </a:bodyPr>
          <a:lstStyle/>
          <a:p>
            <a:pPr lvl="0"/>
            <a:r>
              <a:rPr lang="en-AU" sz="1800" b="1" dirty="0">
                <a:solidFill>
                  <a:schemeClr val="accent3"/>
                </a:solidFill>
                <a:latin typeface="+mn-lt"/>
                <a:cs typeface="JacobsChronos" pitchFamily="34" charset="0"/>
              </a:rPr>
              <a:t>Delete this slide before finalising your presentation</a:t>
            </a:r>
          </a:p>
        </p:txBody>
      </p:sp>
      <p:sp>
        <p:nvSpPr>
          <p:cNvPr id="17" name="Rectangle 16">
            <a:extLst>
              <a:ext uri="{FF2B5EF4-FFF2-40B4-BE49-F238E27FC236}">
                <a16:creationId xmlns:a16="http://schemas.microsoft.com/office/drawing/2014/main" id="{672DC32F-2ECD-4891-99B6-8D7D3511F948}"/>
              </a:ext>
            </a:extLst>
          </p:cNvPr>
          <p:cNvSpPr/>
          <p:nvPr userDrawn="1"/>
        </p:nvSpPr>
        <p:spPr>
          <a:xfrm>
            <a:off x="203345" y="1665755"/>
            <a:ext cx="11521440" cy="1284967"/>
          </a:xfrm>
          <a:prstGeom prst="rect">
            <a:avLst/>
          </a:prstGeom>
        </p:spPr>
        <p:txBody>
          <a:bodyPr wrap="square">
            <a:spAutoFit/>
          </a:bodyPr>
          <a:lstStyle/>
          <a:p>
            <a:pPr lvl="0">
              <a:spcAft>
                <a:spcPts val="300"/>
              </a:spcAft>
            </a:pPr>
            <a:r>
              <a:rPr lang="en-AU" sz="1400" b="1" kern="1200" cap="all" baseline="0" dirty="0">
                <a:solidFill>
                  <a:srgbClr val="0A7DFF"/>
                </a:solidFill>
                <a:latin typeface="+mn-lt"/>
                <a:ea typeface="+mn-ea"/>
                <a:cs typeface="JacobsChronos" pitchFamily="34" charset="0"/>
              </a:rPr>
              <a:t>Guidelines on using the new Jacobs template</a:t>
            </a:r>
            <a:endParaRPr lang="en-AU" sz="1400" b="0" kern="1200" baseline="0" dirty="0">
              <a:solidFill>
                <a:srgbClr val="0A7DFF"/>
              </a:solidFill>
              <a:latin typeface="+mn-lt"/>
              <a:ea typeface="+mn-ea"/>
              <a:cs typeface="JacobsChronos" pitchFamily="34" charset="0"/>
            </a:endParaRPr>
          </a:p>
          <a:p>
            <a:pPr marL="171450"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
              <a:tabLst/>
              <a:defRPr/>
            </a:pPr>
            <a:r>
              <a:rPr lang="en-AU" sz="1400" b="0" kern="1200" baseline="0" dirty="0">
                <a:solidFill>
                  <a:schemeClr val="tx1"/>
                </a:solidFill>
                <a:latin typeface="+mn-lt"/>
                <a:ea typeface="+mn-ea"/>
                <a:cs typeface="JacobsChronos" pitchFamily="34" charset="0"/>
              </a:rPr>
              <a:t>For more comprehensive instructions on how to use this template please go to: </a:t>
            </a:r>
            <a:br>
              <a:rPr lang="en-AU" sz="1400" b="0" kern="1200" baseline="0" dirty="0">
                <a:solidFill>
                  <a:schemeClr val="tx1"/>
                </a:solidFill>
                <a:latin typeface="+mn-lt"/>
                <a:ea typeface="+mn-ea"/>
                <a:cs typeface="JacobsChronos" pitchFamily="34" charset="0"/>
              </a:rPr>
            </a:br>
            <a:r>
              <a:rPr lang="en-AU" sz="1400" b="0" u="sng" kern="1200" baseline="0" dirty="0">
                <a:solidFill>
                  <a:schemeClr val="tx1"/>
                </a:solidFill>
                <a:latin typeface="+mn-lt"/>
                <a:ea typeface="+mn-ea"/>
                <a:cs typeface="JacobsChronos" pitchFamily="34" charset="0"/>
                <a:hlinkClick r:id="rId2"/>
              </a:rPr>
              <a:t>JacobsConnect &gt; Company &gt; Brand Central  &gt; Content &gt; Jacobs PowerPoint Template Guideline</a:t>
            </a:r>
            <a:r>
              <a:rPr lang="en-AU" sz="1400" b="0" u="sng" kern="1200" baseline="0" dirty="0">
                <a:solidFill>
                  <a:schemeClr val="tx1"/>
                </a:solidFill>
                <a:latin typeface="+mn-lt"/>
                <a:ea typeface="+mn-ea"/>
                <a:cs typeface="JacobsChronos" pitchFamily="34" charset="0"/>
              </a:rPr>
              <a:t>s</a:t>
            </a:r>
          </a:p>
          <a:p>
            <a:pPr marL="171450" lvl="0" indent="-171450">
              <a:spcAft>
                <a:spcPts val="300"/>
              </a:spcAft>
              <a:buFont typeface="Wingdings" panose="05000000000000000000" pitchFamily="2" charset="2"/>
              <a:buChar char="§"/>
            </a:pPr>
            <a:endParaRPr lang="en-AU" sz="1400" b="0" kern="1200" baseline="0" dirty="0">
              <a:solidFill>
                <a:schemeClr val="tx1"/>
              </a:solidFill>
              <a:latin typeface="+mn-lt"/>
              <a:ea typeface="+mn-ea"/>
              <a:cs typeface="JacobsChronos" pitchFamily="34" charset="0"/>
            </a:endParaRPr>
          </a:p>
          <a:p>
            <a:pPr marL="171450" lvl="0" indent="-171450">
              <a:spcAft>
                <a:spcPts val="300"/>
              </a:spcAft>
              <a:buFont typeface="Wingdings" panose="05000000000000000000" pitchFamily="2" charset="2"/>
              <a:buChar char="§"/>
            </a:pPr>
            <a:endParaRPr lang="en-AU" sz="1400" b="0" kern="1200" baseline="0" dirty="0">
              <a:solidFill>
                <a:schemeClr val="tx1"/>
              </a:solidFill>
              <a:latin typeface="+mn-lt"/>
              <a:ea typeface="+mn-ea"/>
              <a:cs typeface="JacobsChronos" pitchFamily="34" charset="0"/>
            </a:endParaRPr>
          </a:p>
        </p:txBody>
      </p:sp>
    </p:spTree>
    <p:extLst>
      <p:ext uri="{BB962C8B-B14F-4D97-AF65-F5344CB8AC3E}">
        <p14:creationId xmlns:p14="http://schemas.microsoft.com/office/powerpoint/2010/main" val="123198323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F9320-1B92-4877-9ED2-0920B6F3509E}"/>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BE6C2C7B-4695-4DBD-BC4A-95D6AF7465AC}"/>
              </a:ext>
            </a:extLst>
          </p:cNvPr>
          <p:cNvSpPr>
            <a:spLocks noGrp="1"/>
          </p:cNvSpPr>
          <p:nvPr>
            <p:ph type="sldNum" sz="quarter" idx="11"/>
          </p:nvPr>
        </p:nvSpPr>
        <p:spPr/>
        <p:txBody>
          <a:bodyPr/>
          <a:lstStyle/>
          <a:p>
            <a:fld id="{9B3E39EC-4BE2-4DEA-81C0-4ABC0AAB4AC0}" type="slidenum">
              <a:rPr lang="en-AU" smtClean="0"/>
              <a:pPr/>
              <a:t>‹#›</a:t>
            </a:fld>
            <a:endParaRPr lang="en-AU" dirty="0"/>
          </a:p>
        </p:txBody>
      </p:sp>
    </p:spTree>
    <p:extLst>
      <p:ext uri="{BB962C8B-B14F-4D97-AF65-F5344CB8AC3E}">
        <p14:creationId xmlns:p14="http://schemas.microsoft.com/office/powerpoint/2010/main" val="207672695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ack Cover Blue 1">
    <p:spTree>
      <p:nvGrpSpPr>
        <p:cNvPr id="1" name=""/>
        <p:cNvGrpSpPr/>
        <p:nvPr/>
      </p:nvGrpSpPr>
      <p:grpSpPr>
        <a:xfrm>
          <a:off x="0" y="0"/>
          <a:ext cx="0" cy="0"/>
          <a:chOff x="0" y="0"/>
          <a:chExt cx="0" cy="0"/>
        </a:xfrm>
      </p:grpSpPr>
      <p:grpSp>
        <p:nvGrpSpPr>
          <p:cNvPr id="59" name="Group 58">
            <a:extLst>
              <a:ext uri="{FF2B5EF4-FFF2-40B4-BE49-F238E27FC236}">
                <a16:creationId xmlns:a16="http://schemas.microsoft.com/office/drawing/2014/main" id="{27D40AD0-5D9B-4347-8016-757E80747E76}"/>
              </a:ext>
            </a:extLst>
          </p:cNvPr>
          <p:cNvGrpSpPr/>
          <p:nvPr userDrawn="1"/>
        </p:nvGrpSpPr>
        <p:grpSpPr>
          <a:xfrm>
            <a:off x="1572014" y="0"/>
            <a:ext cx="10619986" cy="5411469"/>
            <a:chOff x="1572014" y="0"/>
            <a:chExt cx="10619986" cy="5411469"/>
          </a:xfrm>
        </p:grpSpPr>
        <p:pic>
          <p:nvPicPr>
            <p:cNvPr id="60" name="Picture 59">
              <a:extLst>
                <a:ext uri="{FF2B5EF4-FFF2-40B4-BE49-F238E27FC236}">
                  <a16:creationId xmlns:a16="http://schemas.microsoft.com/office/drawing/2014/main" id="{245104B9-E223-42AF-9228-4D9DBA103E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2014" y="1107030"/>
              <a:ext cx="10619986" cy="4304439"/>
            </a:xfrm>
            <a:prstGeom prst="rect">
              <a:avLst/>
            </a:prstGeom>
          </p:spPr>
        </p:pic>
        <p:sp>
          <p:nvSpPr>
            <p:cNvPr id="61" name="Rectangle 60">
              <a:extLst>
                <a:ext uri="{FF2B5EF4-FFF2-40B4-BE49-F238E27FC236}">
                  <a16:creationId xmlns:a16="http://schemas.microsoft.com/office/drawing/2014/main" id="{ECA9C7F8-F075-46B3-BC20-F7BC754AB4B6}"/>
                </a:ext>
              </a:extLst>
            </p:cNvPr>
            <p:cNvSpPr/>
            <p:nvPr userDrawn="1"/>
          </p:nvSpPr>
          <p:spPr>
            <a:xfrm>
              <a:off x="1581785" y="247014"/>
              <a:ext cx="10607040" cy="879231"/>
            </a:xfrm>
            <a:prstGeom prst="rect">
              <a:avLst/>
            </a:prstGeom>
            <a:solidFill>
              <a:srgbClr val="0A7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27D2CEBA-062E-4A76-86B2-E30ADE7C31E0}"/>
                </a:ext>
              </a:extLst>
            </p:cNvPr>
            <p:cNvSpPr/>
            <p:nvPr userDrawn="1"/>
          </p:nvSpPr>
          <p:spPr>
            <a:xfrm>
              <a:off x="1581785" y="0"/>
              <a:ext cx="10607040" cy="274320"/>
            </a:xfrm>
            <a:prstGeom prst="rect">
              <a:avLst/>
            </a:prstGeom>
            <a:solidFill>
              <a:srgbClr val="231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Title 1">
            <a:extLst>
              <a:ext uri="{FF2B5EF4-FFF2-40B4-BE49-F238E27FC236}">
                <a16:creationId xmlns:a16="http://schemas.microsoft.com/office/drawing/2014/main" id="{A7F61A64-3CDE-4167-85CB-90C6332EF1A3}"/>
              </a:ext>
            </a:extLst>
          </p:cNvPr>
          <p:cNvSpPr>
            <a:spLocks noGrp="1"/>
          </p:cNvSpPr>
          <p:nvPr>
            <p:ph type="ctrTitle" hasCustomPrompt="1"/>
          </p:nvPr>
        </p:nvSpPr>
        <p:spPr>
          <a:xfrm>
            <a:off x="2222044" y="1568547"/>
            <a:ext cx="6400800" cy="1371600"/>
          </a:xfrm>
          <a:prstGeom prst="rect">
            <a:avLst/>
          </a:prstGeom>
        </p:spPr>
        <p:txBody>
          <a:bodyPr anchor="b"/>
          <a:lstStyle>
            <a:lvl1pPr algn="l">
              <a:defRPr sz="4200">
                <a:solidFill>
                  <a:schemeClr val="bg1"/>
                </a:solidFill>
              </a:defRPr>
            </a:lvl1pPr>
          </a:lstStyle>
          <a:p>
            <a:r>
              <a:rPr lang="en-US" dirty="0"/>
              <a:t>Thank You</a:t>
            </a:r>
          </a:p>
        </p:txBody>
      </p:sp>
      <p:sp>
        <p:nvSpPr>
          <p:cNvPr id="64" name="Subtitle 2">
            <a:extLst>
              <a:ext uri="{FF2B5EF4-FFF2-40B4-BE49-F238E27FC236}">
                <a16:creationId xmlns:a16="http://schemas.microsoft.com/office/drawing/2014/main" id="{9FD1511E-B62B-4097-A97D-8D9B2E4AD4AF}"/>
              </a:ext>
            </a:extLst>
          </p:cNvPr>
          <p:cNvSpPr>
            <a:spLocks noGrp="1"/>
          </p:cNvSpPr>
          <p:nvPr>
            <p:ph type="subTitle" idx="1" hasCustomPrompt="1"/>
          </p:nvPr>
        </p:nvSpPr>
        <p:spPr>
          <a:xfrm>
            <a:off x="2222044" y="3343464"/>
            <a:ext cx="6400800" cy="1097280"/>
          </a:xfrm>
          <a:prstGeom prst="rect">
            <a:avLst/>
          </a:prstGeom>
        </p:spPr>
        <p:txBody>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28pt  </a:t>
            </a:r>
          </a:p>
        </p:txBody>
      </p:sp>
    </p:spTree>
    <p:extLst>
      <p:ext uri="{BB962C8B-B14F-4D97-AF65-F5344CB8AC3E}">
        <p14:creationId xmlns:p14="http://schemas.microsoft.com/office/powerpoint/2010/main" val="36053029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ack Cover Purple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E504DC-7314-44CB-9C4D-D1417B013B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1785" y="1107030"/>
            <a:ext cx="10619359" cy="4304439"/>
          </a:xfrm>
          <a:prstGeom prst="rect">
            <a:avLst/>
          </a:prstGeom>
          <a:solidFill>
            <a:srgbClr val="6F006E"/>
          </a:solidFill>
        </p:spPr>
      </p:pic>
      <p:grpSp>
        <p:nvGrpSpPr>
          <p:cNvPr id="6" name="Group 5">
            <a:extLst>
              <a:ext uri="{FF2B5EF4-FFF2-40B4-BE49-F238E27FC236}">
                <a16:creationId xmlns:a16="http://schemas.microsoft.com/office/drawing/2014/main" id="{CE216235-861E-4CD0-BEC0-AF3D1B4E1DB6}"/>
              </a:ext>
            </a:extLst>
          </p:cNvPr>
          <p:cNvGrpSpPr/>
          <p:nvPr userDrawn="1"/>
        </p:nvGrpSpPr>
        <p:grpSpPr>
          <a:xfrm>
            <a:off x="1581785" y="0"/>
            <a:ext cx="10607040" cy="1126245"/>
            <a:chOff x="1581785" y="0"/>
            <a:chExt cx="10607040" cy="1126245"/>
          </a:xfrm>
        </p:grpSpPr>
        <p:sp>
          <p:nvSpPr>
            <p:cNvPr id="7" name="Rectangle 6">
              <a:extLst>
                <a:ext uri="{FF2B5EF4-FFF2-40B4-BE49-F238E27FC236}">
                  <a16:creationId xmlns:a16="http://schemas.microsoft.com/office/drawing/2014/main" id="{4C42AADD-502D-4152-8B36-EC246279832D}"/>
                </a:ext>
              </a:extLst>
            </p:cNvPr>
            <p:cNvSpPr/>
            <p:nvPr userDrawn="1"/>
          </p:nvSpPr>
          <p:spPr>
            <a:xfrm>
              <a:off x="1581785" y="247014"/>
              <a:ext cx="10607040" cy="879231"/>
            </a:xfrm>
            <a:prstGeom prst="rect">
              <a:avLst/>
            </a:prstGeom>
            <a:solidFill>
              <a:srgbClr val="A80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FED9C33-1382-426F-943B-9CDA2DA2A262}"/>
                </a:ext>
              </a:extLst>
            </p:cNvPr>
            <p:cNvSpPr/>
            <p:nvPr userDrawn="1"/>
          </p:nvSpPr>
          <p:spPr>
            <a:xfrm>
              <a:off x="1581785" y="0"/>
              <a:ext cx="10607040" cy="274320"/>
            </a:xfrm>
            <a:prstGeom prst="rect">
              <a:avLst/>
            </a:prstGeom>
            <a:solidFill>
              <a:srgbClr val="6F0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itle 1">
            <a:extLst>
              <a:ext uri="{FF2B5EF4-FFF2-40B4-BE49-F238E27FC236}">
                <a16:creationId xmlns:a16="http://schemas.microsoft.com/office/drawing/2014/main" id="{76E2362A-61F6-4883-94BC-DEF42B3004A3}"/>
              </a:ext>
            </a:extLst>
          </p:cNvPr>
          <p:cNvSpPr>
            <a:spLocks noGrp="1"/>
          </p:cNvSpPr>
          <p:nvPr>
            <p:ph type="ctrTitle" hasCustomPrompt="1"/>
          </p:nvPr>
        </p:nvSpPr>
        <p:spPr>
          <a:xfrm>
            <a:off x="2222044" y="1568547"/>
            <a:ext cx="6400800" cy="1371600"/>
          </a:xfrm>
          <a:prstGeom prst="rect">
            <a:avLst/>
          </a:prstGeom>
        </p:spPr>
        <p:txBody>
          <a:bodyPr anchor="b"/>
          <a:lstStyle>
            <a:lvl1pPr algn="l">
              <a:defRPr sz="4200">
                <a:solidFill>
                  <a:schemeClr val="bg1"/>
                </a:solidFill>
              </a:defRPr>
            </a:lvl1pPr>
          </a:lstStyle>
          <a:p>
            <a:r>
              <a:rPr lang="en-US" dirty="0"/>
              <a:t>Thank You</a:t>
            </a:r>
          </a:p>
        </p:txBody>
      </p:sp>
      <p:sp>
        <p:nvSpPr>
          <p:cNvPr id="10" name="Subtitle 2">
            <a:extLst>
              <a:ext uri="{FF2B5EF4-FFF2-40B4-BE49-F238E27FC236}">
                <a16:creationId xmlns:a16="http://schemas.microsoft.com/office/drawing/2014/main" id="{5003B944-E549-4D32-A21A-BCB050EFAE96}"/>
              </a:ext>
            </a:extLst>
          </p:cNvPr>
          <p:cNvSpPr>
            <a:spLocks noGrp="1"/>
          </p:cNvSpPr>
          <p:nvPr>
            <p:ph type="subTitle" idx="1" hasCustomPrompt="1"/>
          </p:nvPr>
        </p:nvSpPr>
        <p:spPr>
          <a:xfrm>
            <a:off x="2222044" y="3343464"/>
            <a:ext cx="6400800" cy="1097280"/>
          </a:xfrm>
          <a:prstGeom prst="rect">
            <a:avLst/>
          </a:prstGeom>
        </p:spPr>
        <p:txBody>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28pt  </a:t>
            </a:r>
          </a:p>
        </p:txBody>
      </p:sp>
    </p:spTree>
    <p:extLst>
      <p:ext uri="{BB962C8B-B14F-4D97-AF65-F5344CB8AC3E}">
        <p14:creationId xmlns:p14="http://schemas.microsoft.com/office/powerpoint/2010/main" val="109309533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ack Cover Red 1">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BD7953F-2CEC-49FD-9143-A18FFEBAE699}"/>
              </a:ext>
            </a:extLst>
          </p:cNvPr>
          <p:cNvGrpSpPr/>
          <p:nvPr userDrawn="1"/>
        </p:nvGrpSpPr>
        <p:grpSpPr>
          <a:xfrm>
            <a:off x="1570193" y="0"/>
            <a:ext cx="10621807" cy="5411469"/>
            <a:chOff x="1570193" y="0"/>
            <a:chExt cx="10621807" cy="5411469"/>
          </a:xfrm>
        </p:grpSpPr>
        <p:pic>
          <p:nvPicPr>
            <p:cNvPr id="4" name="Picture 3">
              <a:extLst>
                <a:ext uri="{FF2B5EF4-FFF2-40B4-BE49-F238E27FC236}">
                  <a16:creationId xmlns:a16="http://schemas.microsoft.com/office/drawing/2014/main" id="{1F99D95C-68CF-4E22-948C-DFAD50B79D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0193" y="1107030"/>
              <a:ext cx="10621807" cy="4304439"/>
            </a:xfrm>
            <a:prstGeom prst="rect">
              <a:avLst/>
            </a:prstGeom>
          </p:spPr>
        </p:pic>
        <p:sp>
          <p:nvSpPr>
            <p:cNvPr id="5" name="Rectangle 4">
              <a:extLst>
                <a:ext uri="{FF2B5EF4-FFF2-40B4-BE49-F238E27FC236}">
                  <a16:creationId xmlns:a16="http://schemas.microsoft.com/office/drawing/2014/main" id="{C44AF1E9-C422-45F4-BA0F-E18879906F83}"/>
                </a:ext>
              </a:extLst>
            </p:cNvPr>
            <p:cNvSpPr/>
            <p:nvPr userDrawn="1"/>
          </p:nvSpPr>
          <p:spPr>
            <a:xfrm>
              <a:off x="1581785" y="247014"/>
              <a:ext cx="10607040" cy="879231"/>
            </a:xfrm>
            <a:prstGeom prst="rect">
              <a:avLst/>
            </a:prstGeom>
            <a:solidFill>
              <a:srgbClr val="FF4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57EEAFE-09AD-44A7-A787-4D480FA4E3DD}"/>
                </a:ext>
              </a:extLst>
            </p:cNvPr>
            <p:cNvSpPr/>
            <p:nvPr userDrawn="1"/>
          </p:nvSpPr>
          <p:spPr>
            <a:xfrm>
              <a:off x="1581785" y="0"/>
              <a:ext cx="10607040" cy="274320"/>
            </a:xfrm>
            <a:prstGeom prst="rect">
              <a:avLst/>
            </a:prstGeom>
            <a:solidFill>
              <a:srgbClr val="D72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le 1">
            <a:extLst>
              <a:ext uri="{FF2B5EF4-FFF2-40B4-BE49-F238E27FC236}">
                <a16:creationId xmlns:a16="http://schemas.microsoft.com/office/drawing/2014/main" id="{A62AC4E7-EB97-4491-AA7E-434973D72177}"/>
              </a:ext>
            </a:extLst>
          </p:cNvPr>
          <p:cNvSpPr>
            <a:spLocks noGrp="1"/>
          </p:cNvSpPr>
          <p:nvPr>
            <p:ph type="ctrTitle" hasCustomPrompt="1"/>
          </p:nvPr>
        </p:nvSpPr>
        <p:spPr>
          <a:xfrm>
            <a:off x="2222044" y="1568547"/>
            <a:ext cx="6400800" cy="1371600"/>
          </a:xfrm>
          <a:prstGeom prst="rect">
            <a:avLst/>
          </a:prstGeom>
        </p:spPr>
        <p:txBody>
          <a:bodyPr anchor="b"/>
          <a:lstStyle>
            <a:lvl1pPr algn="l">
              <a:defRPr sz="4200">
                <a:solidFill>
                  <a:schemeClr val="bg1"/>
                </a:solidFill>
              </a:defRPr>
            </a:lvl1pPr>
          </a:lstStyle>
          <a:p>
            <a:r>
              <a:rPr lang="en-US" dirty="0"/>
              <a:t>Thank You</a:t>
            </a:r>
          </a:p>
        </p:txBody>
      </p:sp>
      <p:sp>
        <p:nvSpPr>
          <p:cNvPr id="8" name="Subtitle 2">
            <a:extLst>
              <a:ext uri="{FF2B5EF4-FFF2-40B4-BE49-F238E27FC236}">
                <a16:creationId xmlns:a16="http://schemas.microsoft.com/office/drawing/2014/main" id="{ADB1696D-6D05-4956-B98D-EA4162819138}"/>
              </a:ext>
            </a:extLst>
          </p:cNvPr>
          <p:cNvSpPr>
            <a:spLocks noGrp="1"/>
          </p:cNvSpPr>
          <p:nvPr>
            <p:ph type="subTitle" idx="1" hasCustomPrompt="1"/>
          </p:nvPr>
        </p:nvSpPr>
        <p:spPr>
          <a:xfrm>
            <a:off x="2222044" y="3343464"/>
            <a:ext cx="6400800" cy="1097280"/>
          </a:xfrm>
          <a:prstGeom prst="rect">
            <a:avLst/>
          </a:prstGeom>
        </p:spPr>
        <p:txBody>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28pt  </a:t>
            </a:r>
          </a:p>
        </p:txBody>
      </p:sp>
    </p:spTree>
    <p:extLst>
      <p:ext uri="{BB962C8B-B14F-4D97-AF65-F5344CB8AC3E}">
        <p14:creationId xmlns:p14="http://schemas.microsoft.com/office/powerpoint/2010/main" val="208638466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ack Cover Yellow 1">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407A0F4-C136-4AFC-ACF9-D497162F1EA0}"/>
              </a:ext>
            </a:extLst>
          </p:cNvPr>
          <p:cNvGrpSpPr/>
          <p:nvPr userDrawn="1"/>
        </p:nvGrpSpPr>
        <p:grpSpPr>
          <a:xfrm>
            <a:off x="1570192" y="0"/>
            <a:ext cx="10621807" cy="5411469"/>
            <a:chOff x="1570192" y="0"/>
            <a:chExt cx="10621807" cy="5411469"/>
          </a:xfrm>
        </p:grpSpPr>
        <p:pic>
          <p:nvPicPr>
            <p:cNvPr id="4" name="Picture 3">
              <a:extLst>
                <a:ext uri="{FF2B5EF4-FFF2-40B4-BE49-F238E27FC236}">
                  <a16:creationId xmlns:a16="http://schemas.microsoft.com/office/drawing/2014/main" id="{6F240012-04C1-4ACA-B25D-D08ADB1C50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0192" y="1107030"/>
              <a:ext cx="10621807" cy="4304439"/>
            </a:xfrm>
            <a:prstGeom prst="rect">
              <a:avLst/>
            </a:prstGeom>
          </p:spPr>
        </p:pic>
        <p:sp>
          <p:nvSpPr>
            <p:cNvPr id="5" name="Rectangle 4">
              <a:extLst>
                <a:ext uri="{FF2B5EF4-FFF2-40B4-BE49-F238E27FC236}">
                  <a16:creationId xmlns:a16="http://schemas.microsoft.com/office/drawing/2014/main" id="{3544F831-BECB-4384-B834-C4A1B5697076}"/>
                </a:ext>
              </a:extLst>
            </p:cNvPr>
            <p:cNvSpPr/>
            <p:nvPr userDrawn="1"/>
          </p:nvSpPr>
          <p:spPr>
            <a:xfrm>
              <a:off x="1581785" y="247014"/>
              <a:ext cx="10607040" cy="879231"/>
            </a:xfrm>
            <a:prstGeom prst="rect">
              <a:avLst/>
            </a:prstGeom>
            <a:solidFill>
              <a:srgbClr val="FFB4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700C554-EE42-4A2E-8CDA-CA681774E516}"/>
                </a:ext>
              </a:extLst>
            </p:cNvPr>
            <p:cNvSpPr/>
            <p:nvPr userDrawn="1"/>
          </p:nvSpPr>
          <p:spPr>
            <a:xfrm>
              <a:off x="1581785" y="0"/>
              <a:ext cx="10607040" cy="274320"/>
            </a:xfrm>
            <a:prstGeom prst="rect">
              <a:avLst/>
            </a:prstGeom>
            <a:solidFill>
              <a:srgbClr val="FFA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Subtitle 2">
            <a:extLst>
              <a:ext uri="{FF2B5EF4-FFF2-40B4-BE49-F238E27FC236}">
                <a16:creationId xmlns:a16="http://schemas.microsoft.com/office/drawing/2014/main" id="{6013827B-CA75-4A46-B871-44D669F75440}"/>
              </a:ext>
            </a:extLst>
          </p:cNvPr>
          <p:cNvSpPr>
            <a:spLocks noGrp="1"/>
          </p:cNvSpPr>
          <p:nvPr>
            <p:ph type="subTitle" idx="1" hasCustomPrompt="1"/>
          </p:nvPr>
        </p:nvSpPr>
        <p:spPr>
          <a:xfrm>
            <a:off x="2222044" y="3343464"/>
            <a:ext cx="6400800" cy="1097280"/>
          </a:xfrm>
          <a:prstGeom prst="rect">
            <a:avLst/>
          </a:prstGeom>
        </p:spPr>
        <p:txBody>
          <a:bodyPr/>
          <a:lstStyle>
            <a:lvl1pPr marL="0" indent="0" algn="l">
              <a:buNone/>
              <a:defRPr sz="2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28pt  </a:t>
            </a:r>
          </a:p>
        </p:txBody>
      </p:sp>
      <p:sp>
        <p:nvSpPr>
          <p:cNvPr id="9" name="Title 1">
            <a:extLst>
              <a:ext uri="{FF2B5EF4-FFF2-40B4-BE49-F238E27FC236}">
                <a16:creationId xmlns:a16="http://schemas.microsoft.com/office/drawing/2014/main" id="{7184162D-55BE-425C-8D84-44A1BE9B67A8}"/>
              </a:ext>
            </a:extLst>
          </p:cNvPr>
          <p:cNvSpPr>
            <a:spLocks noGrp="1"/>
          </p:cNvSpPr>
          <p:nvPr>
            <p:ph type="ctrTitle" hasCustomPrompt="1"/>
          </p:nvPr>
        </p:nvSpPr>
        <p:spPr>
          <a:xfrm>
            <a:off x="2222044" y="1568547"/>
            <a:ext cx="6400800" cy="1371600"/>
          </a:xfrm>
          <a:prstGeom prst="rect">
            <a:avLst/>
          </a:prstGeom>
        </p:spPr>
        <p:txBody>
          <a:bodyPr anchor="b"/>
          <a:lstStyle>
            <a:lvl1pPr algn="l">
              <a:defRPr sz="4200">
                <a:solidFill>
                  <a:schemeClr val="tx1"/>
                </a:solidFill>
              </a:defRPr>
            </a:lvl1pPr>
          </a:lstStyle>
          <a:p>
            <a:r>
              <a:rPr lang="en-US" dirty="0"/>
              <a:t>Thank You</a:t>
            </a:r>
          </a:p>
        </p:txBody>
      </p:sp>
    </p:spTree>
    <p:extLst>
      <p:ext uri="{BB962C8B-B14F-4D97-AF65-F5344CB8AC3E}">
        <p14:creationId xmlns:p14="http://schemas.microsoft.com/office/powerpoint/2010/main" val="66801259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ack Cover Green 1">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834D91D-A186-4D05-BFD3-C949F892CB38}"/>
              </a:ext>
            </a:extLst>
          </p:cNvPr>
          <p:cNvGrpSpPr/>
          <p:nvPr userDrawn="1"/>
        </p:nvGrpSpPr>
        <p:grpSpPr>
          <a:xfrm>
            <a:off x="1570192" y="0"/>
            <a:ext cx="10621807" cy="5411469"/>
            <a:chOff x="1570192" y="0"/>
            <a:chExt cx="10621807" cy="5411469"/>
          </a:xfrm>
        </p:grpSpPr>
        <p:pic>
          <p:nvPicPr>
            <p:cNvPr id="4" name="Picture 3">
              <a:extLst>
                <a:ext uri="{FF2B5EF4-FFF2-40B4-BE49-F238E27FC236}">
                  <a16:creationId xmlns:a16="http://schemas.microsoft.com/office/drawing/2014/main" id="{CE63DA98-418A-4359-A075-3660B20FE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0192" y="1107030"/>
              <a:ext cx="10621807" cy="4304439"/>
            </a:xfrm>
            <a:prstGeom prst="rect">
              <a:avLst/>
            </a:prstGeom>
          </p:spPr>
        </p:pic>
        <p:sp>
          <p:nvSpPr>
            <p:cNvPr id="5" name="Rectangle 4">
              <a:extLst>
                <a:ext uri="{FF2B5EF4-FFF2-40B4-BE49-F238E27FC236}">
                  <a16:creationId xmlns:a16="http://schemas.microsoft.com/office/drawing/2014/main" id="{9998795D-FDF1-49C0-9FBB-09DF165043AE}"/>
                </a:ext>
              </a:extLst>
            </p:cNvPr>
            <p:cNvSpPr/>
            <p:nvPr userDrawn="1"/>
          </p:nvSpPr>
          <p:spPr>
            <a:xfrm>
              <a:off x="1581785" y="247014"/>
              <a:ext cx="10607040" cy="879231"/>
            </a:xfrm>
            <a:prstGeom prst="rect">
              <a:avLst/>
            </a:prstGeom>
            <a:solidFill>
              <a:srgbClr val="09D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F85CA9B-4A79-492D-A389-B5AE05F56FFA}"/>
                </a:ext>
              </a:extLst>
            </p:cNvPr>
            <p:cNvSpPr/>
            <p:nvPr userDrawn="1"/>
          </p:nvSpPr>
          <p:spPr>
            <a:xfrm>
              <a:off x="1581785" y="0"/>
              <a:ext cx="10607040" cy="274320"/>
            </a:xfrm>
            <a:prstGeom prst="rect">
              <a:avLst/>
            </a:prstGeom>
            <a:solidFill>
              <a:srgbClr val="027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Subtitle 2">
            <a:extLst>
              <a:ext uri="{FF2B5EF4-FFF2-40B4-BE49-F238E27FC236}">
                <a16:creationId xmlns:a16="http://schemas.microsoft.com/office/drawing/2014/main" id="{96B498E0-A08A-4E2A-ABD6-DC7D4712A79F}"/>
              </a:ext>
            </a:extLst>
          </p:cNvPr>
          <p:cNvSpPr>
            <a:spLocks noGrp="1"/>
          </p:cNvSpPr>
          <p:nvPr>
            <p:ph type="subTitle" idx="1" hasCustomPrompt="1"/>
          </p:nvPr>
        </p:nvSpPr>
        <p:spPr>
          <a:xfrm>
            <a:off x="2222044" y="3343464"/>
            <a:ext cx="6400800" cy="1097280"/>
          </a:xfrm>
          <a:prstGeom prst="rect">
            <a:avLst/>
          </a:prstGeom>
        </p:spPr>
        <p:txBody>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28pt  </a:t>
            </a:r>
          </a:p>
        </p:txBody>
      </p:sp>
      <p:sp>
        <p:nvSpPr>
          <p:cNvPr id="9" name="Title 1">
            <a:extLst>
              <a:ext uri="{FF2B5EF4-FFF2-40B4-BE49-F238E27FC236}">
                <a16:creationId xmlns:a16="http://schemas.microsoft.com/office/drawing/2014/main" id="{22E0353E-389E-4662-B9AD-B4AE0DAB05EF}"/>
              </a:ext>
            </a:extLst>
          </p:cNvPr>
          <p:cNvSpPr>
            <a:spLocks noGrp="1"/>
          </p:cNvSpPr>
          <p:nvPr>
            <p:ph type="ctrTitle" hasCustomPrompt="1"/>
          </p:nvPr>
        </p:nvSpPr>
        <p:spPr>
          <a:xfrm>
            <a:off x="2222044" y="1568547"/>
            <a:ext cx="6400800" cy="1371600"/>
          </a:xfrm>
          <a:prstGeom prst="rect">
            <a:avLst/>
          </a:prstGeom>
        </p:spPr>
        <p:txBody>
          <a:bodyPr anchor="b"/>
          <a:lstStyle>
            <a:lvl1pPr algn="l">
              <a:defRPr sz="4200">
                <a:solidFill>
                  <a:schemeClr val="bg1"/>
                </a:solidFill>
              </a:defRPr>
            </a:lvl1pPr>
          </a:lstStyle>
          <a:p>
            <a:r>
              <a:rPr lang="en-US" dirty="0"/>
              <a:t>Thank You</a:t>
            </a:r>
          </a:p>
        </p:txBody>
      </p:sp>
    </p:spTree>
    <p:extLst>
      <p:ext uri="{BB962C8B-B14F-4D97-AF65-F5344CB8AC3E}">
        <p14:creationId xmlns:p14="http://schemas.microsoft.com/office/powerpoint/2010/main" val="307561550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ack Cover Blue 2">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CA640D0-5A86-41DF-87EE-1C11B56E8945}"/>
              </a:ext>
            </a:extLst>
          </p:cNvPr>
          <p:cNvGrpSpPr/>
          <p:nvPr userDrawn="1"/>
        </p:nvGrpSpPr>
        <p:grpSpPr>
          <a:xfrm>
            <a:off x="896111" y="-18380"/>
            <a:ext cx="11295889" cy="5941030"/>
            <a:chOff x="922993" y="0"/>
            <a:chExt cx="11277580" cy="5943600"/>
          </a:xfrm>
        </p:grpSpPr>
        <p:sp>
          <p:nvSpPr>
            <p:cNvPr id="4" name="Rectangle 3">
              <a:extLst>
                <a:ext uri="{FF2B5EF4-FFF2-40B4-BE49-F238E27FC236}">
                  <a16:creationId xmlns:a16="http://schemas.microsoft.com/office/drawing/2014/main" id="{01DB3D08-8653-4A14-832E-60338C2C1FDF}"/>
                </a:ext>
              </a:extLst>
            </p:cNvPr>
            <p:cNvSpPr/>
            <p:nvPr userDrawn="1"/>
          </p:nvSpPr>
          <p:spPr>
            <a:xfrm>
              <a:off x="922993" y="0"/>
              <a:ext cx="10361686" cy="5943600"/>
            </a:xfrm>
            <a:prstGeom prst="rect">
              <a:avLst/>
            </a:prstGeom>
            <a:solidFill>
              <a:srgbClr val="0A7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 name="Rectangle 4">
              <a:extLst>
                <a:ext uri="{FF2B5EF4-FFF2-40B4-BE49-F238E27FC236}">
                  <a16:creationId xmlns:a16="http://schemas.microsoft.com/office/drawing/2014/main" id="{DB7F6925-F518-413C-ACD4-367B26AB9910}"/>
                </a:ext>
              </a:extLst>
            </p:cNvPr>
            <p:cNvSpPr/>
            <p:nvPr userDrawn="1"/>
          </p:nvSpPr>
          <p:spPr>
            <a:xfrm>
              <a:off x="11246400" y="0"/>
              <a:ext cx="954173" cy="5943600"/>
            </a:xfrm>
            <a:prstGeom prst="rect">
              <a:avLst/>
            </a:prstGeom>
            <a:solidFill>
              <a:srgbClr val="231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pic>
        <p:nvPicPr>
          <p:cNvPr id="6" name="Picture 5">
            <a:extLst>
              <a:ext uri="{FF2B5EF4-FFF2-40B4-BE49-F238E27FC236}">
                <a16:creationId xmlns:a16="http://schemas.microsoft.com/office/drawing/2014/main" id="{D1277C04-264B-4396-96A1-BA96AA5E92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77381" y="6199705"/>
            <a:ext cx="3358507" cy="374808"/>
          </a:xfrm>
          <a:prstGeom prst="rect">
            <a:avLst/>
          </a:prstGeom>
        </p:spPr>
      </p:pic>
      <p:sp>
        <p:nvSpPr>
          <p:cNvPr id="7" name="L-Shape 6">
            <a:extLst>
              <a:ext uri="{FF2B5EF4-FFF2-40B4-BE49-F238E27FC236}">
                <a16:creationId xmlns:a16="http://schemas.microsoft.com/office/drawing/2014/main" id="{F4818BB2-38C0-4C1E-9429-8D2D2595EE27}"/>
              </a:ext>
            </a:extLst>
          </p:cNvPr>
          <p:cNvSpPr/>
          <p:nvPr userDrawn="1"/>
        </p:nvSpPr>
        <p:spPr>
          <a:xfrm rot="10800000">
            <a:off x="8593" y="5942976"/>
            <a:ext cx="914400" cy="914400"/>
          </a:xfrm>
          <a:prstGeom prst="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Subtitle 2">
            <a:extLst>
              <a:ext uri="{FF2B5EF4-FFF2-40B4-BE49-F238E27FC236}">
                <a16:creationId xmlns:a16="http://schemas.microsoft.com/office/drawing/2014/main" id="{5969D603-828E-4E32-839B-1733F21141CE}"/>
              </a:ext>
            </a:extLst>
          </p:cNvPr>
          <p:cNvSpPr>
            <a:spLocks noGrp="1"/>
          </p:cNvSpPr>
          <p:nvPr>
            <p:ph type="subTitle" idx="1" hasCustomPrompt="1"/>
          </p:nvPr>
        </p:nvSpPr>
        <p:spPr>
          <a:xfrm>
            <a:off x="1556181" y="3977640"/>
            <a:ext cx="8321040" cy="1828800"/>
          </a:xfrm>
          <a:prstGeom prst="rect">
            <a:avLst/>
          </a:prstGeom>
          <a:noFill/>
        </p:spPr>
        <p:txBody>
          <a:bodyPr>
            <a:noAutofit/>
          </a:bodyPr>
          <a:lstStyle>
            <a:lvl1pPr marL="0" indent="0" algn="l">
              <a:buNone/>
              <a:defRPr sz="2800">
                <a:solidFill>
                  <a:schemeClr val="bg1"/>
                </a:solidFill>
              </a:defRPr>
            </a:lvl1pPr>
            <a:lvl2pPr marL="0" indent="0" algn="l">
              <a:spcBef>
                <a:spcPts val="0"/>
              </a:spcBef>
              <a:buNone/>
              <a:defRPr sz="240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28pt</a:t>
            </a:r>
          </a:p>
        </p:txBody>
      </p:sp>
      <p:sp>
        <p:nvSpPr>
          <p:cNvPr id="10" name="Freeform: Shape 9">
            <a:extLst>
              <a:ext uri="{FF2B5EF4-FFF2-40B4-BE49-F238E27FC236}">
                <a16:creationId xmlns:a16="http://schemas.microsoft.com/office/drawing/2014/main" id="{991913DD-454B-4F48-A6C1-484C008FA7DF}"/>
              </a:ext>
            </a:extLst>
          </p:cNvPr>
          <p:cNvSpPr/>
          <p:nvPr userDrawn="1"/>
        </p:nvSpPr>
        <p:spPr>
          <a:xfrm>
            <a:off x="0" y="-17756"/>
            <a:ext cx="12188952" cy="6858000"/>
          </a:xfrm>
          <a:custGeom>
            <a:avLst/>
            <a:gdLst>
              <a:gd name="connsiteX0" fmla="*/ 0 w 12188952"/>
              <a:gd name="connsiteY0" fmla="*/ 0 h 6858000"/>
              <a:gd name="connsiteX1" fmla="*/ 914400 w 12188952"/>
              <a:gd name="connsiteY1" fmla="*/ 0 h 6858000"/>
              <a:gd name="connsiteX2" fmla="*/ 914400 w 12188952"/>
              <a:gd name="connsiteY2" fmla="*/ 5943600 h 6858000"/>
              <a:gd name="connsiteX3" fmla="*/ 12188952 w 12188952"/>
              <a:gd name="connsiteY3" fmla="*/ 5943600 h 6858000"/>
              <a:gd name="connsiteX4" fmla="*/ 12188952 w 12188952"/>
              <a:gd name="connsiteY4" fmla="*/ 6858000 h 6858000"/>
              <a:gd name="connsiteX5" fmla="*/ 914400 w 12188952"/>
              <a:gd name="connsiteY5" fmla="*/ 6858000 h 6858000"/>
              <a:gd name="connsiteX6" fmla="*/ 0 w 12188952"/>
              <a:gd name="connsiteY6" fmla="*/ 6858000 h 6858000"/>
              <a:gd name="connsiteX7" fmla="*/ 0 w 12188952"/>
              <a:gd name="connsiteY7" fmla="*/ 59436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0" y="0"/>
                </a:moveTo>
                <a:lnTo>
                  <a:pt x="914400" y="0"/>
                </a:lnTo>
                <a:lnTo>
                  <a:pt x="914400" y="5943600"/>
                </a:lnTo>
                <a:lnTo>
                  <a:pt x="12188952" y="5943600"/>
                </a:lnTo>
                <a:lnTo>
                  <a:pt x="12188952" y="6858000"/>
                </a:lnTo>
                <a:lnTo>
                  <a:pt x="914400" y="6858000"/>
                </a:lnTo>
                <a:lnTo>
                  <a:pt x="0" y="6858000"/>
                </a:lnTo>
                <a:lnTo>
                  <a:pt x="0" y="5943600"/>
                </a:lnTo>
                <a:close/>
              </a:path>
            </a:pathLst>
          </a:custGeom>
          <a:solidFill>
            <a:srgbClr val="00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L-Shape 10">
            <a:extLst>
              <a:ext uri="{FF2B5EF4-FFF2-40B4-BE49-F238E27FC236}">
                <a16:creationId xmlns:a16="http://schemas.microsoft.com/office/drawing/2014/main" id="{29F42CFE-30EE-4D81-9451-65225B0CEC50}"/>
              </a:ext>
            </a:extLst>
          </p:cNvPr>
          <p:cNvSpPr/>
          <p:nvPr userDrawn="1"/>
        </p:nvSpPr>
        <p:spPr>
          <a:xfrm rot="10800000">
            <a:off x="-1" y="5924688"/>
            <a:ext cx="914400" cy="933312"/>
          </a:xfrm>
          <a:prstGeom prst="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EC1BDF4D-D449-4B3A-A181-D7EBF1520D39}"/>
              </a:ext>
            </a:extLst>
          </p:cNvPr>
          <p:cNvGrpSpPr/>
          <p:nvPr userDrawn="1"/>
        </p:nvGrpSpPr>
        <p:grpSpPr>
          <a:xfrm>
            <a:off x="1605241" y="6137360"/>
            <a:ext cx="3120205" cy="410030"/>
            <a:chOff x="1605241" y="6137360"/>
            <a:chExt cx="3120205" cy="410030"/>
          </a:xfrm>
        </p:grpSpPr>
        <p:pic>
          <p:nvPicPr>
            <p:cNvPr id="13" name="Picture 12">
              <a:hlinkClick r:id="rId3"/>
              <a:extLst>
                <a:ext uri="{FF2B5EF4-FFF2-40B4-BE49-F238E27FC236}">
                  <a16:creationId xmlns:a16="http://schemas.microsoft.com/office/drawing/2014/main" id="{49B85F58-257E-4931-A286-13CDCADD8A1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39053" y="6150970"/>
              <a:ext cx="474898" cy="385741"/>
            </a:xfrm>
            <a:prstGeom prst="rect">
              <a:avLst/>
            </a:prstGeom>
          </p:spPr>
        </p:pic>
        <p:pic>
          <p:nvPicPr>
            <p:cNvPr id="14" name="Picture 13">
              <a:hlinkClick r:id="rId5"/>
              <a:extLst>
                <a:ext uri="{FF2B5EF4-FFF2-40B4-BE49-F238E27FC236}">
                  <a16:creationId xmlns:a16="http://schemas.microsoft.com/office/drawing/2014/main" id="{6470EE4C-2AFF-4D3C-8837-250DCE835AB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548419" y="6140293"/>
              <a:ext cx="405785" cy="407097"/>
            </a:xfrm>
            <a:prstGeom prst="rect">
              <a:avLst/>
            </a:prstGeom>
          </p:spPr>
        </p:pic>
        <p:pic>
          <p:nvPicPr>
            <p:cNvPr id="15" name="Picture 14">
              <a:hlinkClick r:id="rId7"/>
              <a:extLst>
                <a:ext uri="{FF2B5EF4-FFF2-40B4-BE49-F238E27FC236}">
                  <a16:creationId xmlns:a16="http://schemas.microsoft.com/office/drawing/2014/main" id="{7ABC6DFE-B958-42F6-A196-6D5FF764225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98800" y="6137360"/>
              <a:ext cx="405785" cy="405785"/>
            </a:xfrm>
            <a:prstGeom prst="rect">
              <a:avLst/>
            </a:prstGeom>
          </p:spPr>
        </p:pic>
        <p:pic>
          <p:nvPicPr>
            <p:cNvPr id="16" name="Picture 15">
              <a:hlinkClick r:id="rId9"/>
              <a:extLst>
                <a:ext uri="{FF2B5EF4-FFF2-40B4-BE49-F238E27FC236}">
                  <a16:creationId xmlns:a16="http://schemas.microsoft.com/office/drawing/2014/main" id="{085ADA76-04DA-4FBF-95BC-11625BA056B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4206428" y="6168337"/>
              <a:ext cx="519018" cy="363722"/>
            </a:xfrm>
            <a:prstGeom prst="rect">
              <a:avLst/>
            </a:prstGeom>
          </p:spPr>
        </p:pic>
        <p:pic>
          <p:nvPicPr>
            <p:cNvPr id="17" name="Picture 16">
              <a:hlinkClick r:id="rId11"/>
              <a:extLst>
                <a:ext uri="{FF2B5EF4-FFF2-40B4-BE49-F238E27FC236}">
                  <a16:creationId xmlns:a16="http://schemas.microsoft.com/office/drawing/2014/main" id="{4B4A28F8-8A85-44D4-A8C0-49A04723DF37}"/>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605241" y="6188381"/>
              <a:ext cx="359091" cy="354764"/>
            </a:xfrm>
            <a:prstGeom prst="rect">
              <a:avLst/>
            </a:prstGeom>
          </p:spPr>
        </p:pic>
      </p:grpSp>
      <p:pic>
        <p:nvPicPr>
          <p:cNvPr id="19" name="Picture 18">
            <a:extLst>
              <a:ext uri="{FF2B5EF4-FFF2-40B4-BE49-F238E27FC236}">
                <a16:creationId xmlns:a16="http://schemas.microsoft.com/office/drawing/2014/main" id="{B6EF7C89-4AF9-4037-99A4-D5925EDFDC2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467977" y="6168337"/>
            <a:ext cx="3358500" cy="374808"/>
          </a:xfrm>
          <a:prstGeom prst="rect">
            <a:avLst/>
          </a:prstGeom>
        </p:spPr>
      </p:pic>
      <p:sp>
        <p:nvSpPr>
          <p:cNvPr id="23" name="Text Placeholder 22">
            <a:extLst>
              <a:ext uri="{FF2B5EF4-FFF2-40B4-BE49-F238E27FC236}">
                <a16:creationId xmlns:a16="http://schemas.microsoft.com/office/drawing/2014/main" id="{79055058-5432-4171-9ED6-8C9D048DB0FD}"/>
              </a:ext>
            </a:extLst>
          </p:cNvPr>
          <p:cNvSpPr>
            <a:spLocks noGrp="1"/>
          </p:cNvSpPr>
          <p:nvPr userDrawn="1">
            <p:ph type="body" sz="quarter" idx="10" hasCustomPrompt="1"/>
          </p:nvPr>
        </p:nvSpPr>
        <p:spPr>
          <a:xfrm>
            <a:off x="1585913" y="2174875"/>
            <a:ext cx="7770812" cy="1504950"/>
          </a:xfrm>
          <a:prstGeom prst="rect">
            <a:avLst/>
          </a:prstGeom>
        </p:spPr>
        <p:txBody>
          <a:bodyPr anchor="b"/>
          <a:lstStyle>
            <a:lvl1pPr marL="0" indent="0">
              <a:buFontTx/>
              <a:buNone/>
              <a:defRPr sz="4800" b="1">
                <a:solidFill>
                  <a:schemeClr val="bg1"/>
                </a:solidFill>
              </a:defRPr>
            </a:lvl1pPr>
          </a:lstStyle>
          <a:p>
            <a:pPr lvl="0"/>
            <a:r>
              <a:rPr lang="en-US" dirty="0"/>
              <a:t>Thank You</a:t>
            </a:r>
          </a:p>
        </p:txBody>
      </p:sp>
    </p:spTree>
    <p:extLst>
      <p:ext uri="{BB962C8B-B14F-4D97-AF65-F5344CB8AC3E}">
        <p14:creationId xmlns:p14="http://schemas.microsoft.com/office/powerpoint/2010/main" val="18858270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ack Cover Purple 2">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413690EB-DB6B-4A4C-BBFC-F96B509DF4D8}"/>
              </a:ext>
            </a:extLst>
          </p:cNvPr>
          <p:cNvSpPr/>
          <p:nvPr userDrawn="1"/>
        </p:nvSpPr>
        <p:spPr>
          <a:xfrm>
            <a:off x="0" y="0"/>
            <a:ext cx="12188952" cy="6858000"/>
          </a:xfrm>
          <a:custGeom>
            <a:avLst/>
            <a:gdLst>
              <a:gd name="connsiteX0" fmla="*/ 0 w 12188952"/>
              <a:gd name="connsiteY0" fmla="*/ 0 h 6858000"/>
              <a:gd name="connsiteX1" fmla="*/ 914400 w 12188952"/>
              <a:gd name="connsiteY1" fmla="*/ 0 h 6858000"/>
              <a:gd name="connsiteX2" fmla="*/ 914400 w 12188952"/>
              <a:gd name="connsiteY2" fmla="*/ 5943600 h 6858000"/>
              <a:gd name="connsiteX3" fmla="*/ 12188952 w 12188952"/>
              <a:gd name="connsiteY3" fmla="*/ 5943600 h 6858000"/>
              <a:gd name="connsiteX4" fmla="*/ 12188952 w 12188952"/>
              <a:gd name="connsiteY4" fmla="*/ 6858000 h 6858000"/>
              <a:gd name="connsiteX5" fmla="*/ 914400 w 12188952"/>
              <a:gd name="connsiteY5" fmla="*/ 6858000 h 6858000"/>
              <a:gd name="connsiteX6" fmla="*/ 0 w 12188952"/>
              <a:gd name="connsiteY6" fmla="*/ 6858000 h 6858000"/>
              <a:gd name="connsiteX7" fmla="*/ 0 w 12188952"/>
              <a:gd name="connsiteY7" fmla="*/ 59436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0" y="0"/>
                </a:moveTo>
                <a:lnTo>
                  <a:pt x="914400" y="0"/>
                </a:lnTo>
                <a:lnTo>
                  <a:pt x="914400" y="5943600"/>
                </a:lnTo>
                <a:lnTo>
                  <a:pt x="12188952" y="5943600"/>
                </a:lnTo>
                <a:lnTo>
                  <a:pt x="12188952" y="6858000"/>
                </a:lnTo>
                <a:lnTo>
                  <a:pt x="914400" y="6858000"/>
                </a:lnTo>
                <a:lnTo>
                  <a:pt x="0" y="6858000"/>
                </a:lnTo>
                <a:lnTo>
                  <a:pt x="0" y="5943600"/>
                </a:lnTo>
                <a:close/>
              </a:path>
            </a:pathLst>
          </a:custGeom>
          <a:solidFill>
            <a:srgbClr val="460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497DFB3E-CCDD-42C2-8947-D4DB09500896}"/>
              </a:ext>
            </a:extLst>
          </p:cNvPr>
          <p:cNvGrpSpPr/>
          <p:nvPr userDrawn="1"/>
        </p:nvGrpSpPr>
        <p:grpSpPr>
          <a:xfrm>
            <a:off x="914400" y="0"/>
            <a:ext cx="11277599" cy="5943599"/>
            <a:chOff x="922993" y="0"/>
            <a:chExt cx="11265832" cy="5943600"/>
          </a:xfrm>
        </p:grpSpPr>
        <p:sp>
          <p:nvSpPr>
            <p:cNvPr id="5" name="Rectangle 4">
              <a:extLst>
                <a:ext uri="{FF2B5EF4-FFF2-40B4-BE49-F238E27FC236}">
                  <a16:creationId xmlns:a16="http://schemas.microsoft.com/office/drawing/2014/main" id="{1E6A1C5B-AB17-4B26-A73F-A3EC00F871A5}"/>
                </a:ext>
              </a:extLst>
            </p:cNvPr>
            <p:cNvSpPr/>
            <p:nvPr userDrawn="1"/>
          </p:nvSpPr>
          <p:spPr>
            <a:xfrm>
              <a:off x="922993" y="0"/>
              <a:ext cx="10361686" cy="5943600"/>
            </a:xfrm>
            <a:prstGeom prst="rect">
              <a:avLst/>
            </a:prstGeom>
            <a:solidFill>
              <a:srgbClr val="A80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399412C3-1AE2-4363-9FA9-BD085274D3E6}"/>
                </a:ext>
              </a:extLst>
            </p:cNvPr>
            <p:cNvSpPr/>
            <p:nvPr userDrawn="1"/>
          </p:nvSpPr>
          <p:spPr>
            <a:xfrm>
              <a:off x="11246400" y="0"/>
              <a:ext cx="942425" cy="5943600"/>
            </a:xfrm>
            <a:prstGeom prst="rect">
              <a:avLst/>
            </a:prstGeom>
            <a:solidFill>
              <a:srgbClr val="6E0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a16="http://schemas.microsoft.com/office/drawing/2014/main" id="{6CF888F2-E176-4A64-9F96-68EA2FA30E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77384" y="6199705"/>
            <a:ext cx="3358500" cy="374808"/>
          </a:xfrm>
          <a:prstGeom prst="rect">
            <a:avLst/>
          </a:prstGeom>
        </p:spPr>
      </p:pic>
      <p:sp>
        <p:nvSpPr>
          <p:cNvPr id="8" name="L-Shape 7">
            <a:extLst>
              <a:ext uri="{FF2B5EF4-FFF2-40B4-BE49-F238E27FC236}">
                <a16:creationId xmlns:a16="http://schemas.microsoft.com/office/drawing/2014/main" id="{145770B2-1A04-48B5-B7E8-57E319F76EC7}"/>
              </a:ext>
            </a:extLst>
          </p:cNvPr>
          <p:cNvSpPr/>
          <p:nvPr userDrawn="1"/>
        </p:nvSpPr>
        <p:spPr>
          <a:xfrm rot="10800000">
            <a:off x="-551" y="5942976"/>
            <a:ext cx="914400" cy="914400"/>
          </a:xfrm>
          <a:prstGeom prst="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Subtitle 2">
            <a:extLst>
              <a:ext uri="{FF2B5EF4-FFF2-40B4-BE49-F238E27FC236}">
                <a16:creationId xmlns:a16="http://schemas.microsoft.com/office/drawing/2014/main" id="{7441B77A-1A48-4BA2-8129-F0A8914DA2B9}"/>
              </a:ext>
            </a:extLst>
          </p:cNvPr>
          <p:cNvSpPr>
            <a:spLocks noGrp="1"/>
          </p:cNvSpPr>
          <p:nvPr>
            <p:ph type="subTitle" idx="1" hasCustomPrompt="1"/>
          </p:nvPr>
        </p:nvSpPr>
        <p:spPr>
          <a:xfrm>
            <a:off x="1556181" y="3977640"/>
            <a:ext cx="8321040" cy="1828800"/>
          </a:xfrm>
          <a:prstGeom prst="rect">
            <a:avLst/>
          </a:prstGeom>
          <a:noFill/>
        </p:spPr>
        <p:txBody>
          <a:bodyPr>
            <a:noAutofit/>
          </a:bodyPr>
          <a:lstStyle>
            <a:lvl1pPr marL="0" indent="0" algn="l">
              <a:buNone/>
              <a:defRPr sz="2800">
                <a:solidFill>
                  <a:schemeClr val="bg1"/>
                </a:solidFill>
              </a:defRPr>
            </a:lvl1pPr>
            <a:lvl2pPr marL="0" indent="0" algn="l">
              <a:spcBef>
                <a:spcPts val="0"/>
              </a:spcBef>
              <a:buNone/>
              <a:defRPr sz="240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28pt</a:t>
            </a:r>
          </a:p>
        </p:txBody>
      </p:sp>
      <p:sp>
        <p:nvSpPr>
          <p:cNvPr id="19" name="Text Placeholder 22">
            <a:extLst>
              <a:ext uri="{FF2B5EF4-FFF2-40B4-BE49-F238E27FC236}">
                <a16:creationId xmlns:a16="http://schemas.microsoft.com/office/drawing/2014/main" id="{9E40AFA9-2B4F-4A46-80F0-6C9EA73C6D6E}"/>
              </a:ext>
            </a:extLst>
          </p:cNvPr>
          <p:cNvSpPr>
            <a:spLocks noGrp="1"/>
          </p:cNvSpPr>
          <p:nvPr>
            <p:ph type="body" sz="quarter" idx="10" hasCustomPrompt="1"/>
          </p:nvPr>
        </p:nvSpPr>
        <p:spPr>
          <a:xfrm>
            <a:off x="1585913" y="2174875"/>
            <a:ext cx="7770812" cy="1504950"/>
          </a:xfrm>
          <a:prstGeom prst="rect">
            <a:avLst/>
          </a:prstGeom>
        </p:spPr>
        <p:txBody>
          <a:bodyPr anchor="b"/>
          <a:lstStyle>
            <a:lvl1pPr marL="0" indent="0">
              <a:buFontTx/>
              <a:buNone/>
              <a:defRPr sz="4800" b="1">
                <a:solidFill>
                  <a:schemeClr val="bg1"/>
                </a:solidFill>
              </a:defRPr>
            </a:lvl1pPr>
          </a:lstStyle>
          <a:p>
            <a:pPr lvl="0"/>
            <a:r>
              <a:rPr lang="en-US" dirty="0"/>
              <a:t>Thank You</a:t>
            </a:r>
          </a:p>
        </p:txBody>
      </p:sp>
      <p:grpSp>
        <p:nvGrpSpPr>
          <p:cNvPr id="17" name="Group 16">
            <a:extLst>
              <a:ext uri="{FF2B5EF4-FFF2-40B4-BE49-F238E27FC236}">
                <a16:creationId xmlns:a16="http://schemas.microsoft.com/office/drawing/2014/main" id="{9C96F09B-1F32-4067-B80B-4684EDE36A9E}"/>
              </a:ext>
            </a:extLst>
          </p:cNvPr>
          <p:cNvGrpSpPr/>
          <p:nvPr userDrawn="1"/>
        </p:nvGrpSpPr>
        <p:grpSpPr>
          <a:xfrm>
            <a:off x="1605241" y="6137360"/>
            <a:ext cx="3120205" cy="410030"/>
            <a:chOff x="1605241" y="6137360"/>
            <a:chExt cx="3120205" cy="410030"/>
          </a:xfrm>
        </p:grpSpPr>
        <p:pic>
          <p:nvPicPr>
            <p:cNvPr id="18" name="Picture 17">
              <a:hlinkClick r:id="rId3"/>
              <a:extLst>
                <a:ext uri="{FF2B5EF4-FFF2-40B4-BE49-F238E27FC236}">
                  <a16:creationId xmlns:a16="http://schemas.microsoft.com/office/drawing/2014/main" id="{669413BB-12F1-45E7-89FB-E41C67B3F22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39053" y="6150970"/>
              <a:ext cx="474898" cy="385741"/>
            </a:xfrm>
            <a:prstGeom prst="rect">
              <a:avLst/>
            </a:prstGeom>
          </p:spPr>
        </p:pic>
        <p:pic>
          <p:nvPicPr>
            <p:cNvPr id="20" name="Picture 19">
              <a:hlinkClick r:id="rId5"/>
              <a:extLst>
                <a:ext uri="{FF2B5EF4-FFF2-40B4-BE49-F238E27FC236}">
                  <a16:creationId xmlns:a16="http://schemas.microsoft.com/office/drawing/2014/main" id="{0CA1D6FB-E247-4A91-BE7E-210D98E81B5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548419" y="6140293"/>
              <a:ext cx="405785" cy="407097"/>
            </a:xfrm>
            <a:prstGeom prst="rect">
              <a:avLst/>
            </a:prstGeom>
          </p:spPr>
        </p:pic>
        <p:pic>
          <p:nvPicPr>
            <p:cNvPr id="21" name="Picture 20">
              <a:hlinkClick r:id="rId7"/>
              <a:extLst>
                <a:ext uri="{FF2B5EF4-FFF2-40B4-BE49-F238E27FC236}">
                  <a16:creationId xmlns:a16="http://schemas.microsoft.com/office/drawing/2014/main" id="{BBB69E18-16F2-4155-BFF8-90D024410F1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98800" y="6137360"/>
              <a:ext cx="405785" cy="405785"/>
            </a:xfrm>
            <a:prstGeom prst="rect">
              <a:avLst/>
            </a:prstGeom>
          </p:spPr>
        </p:pic>
        <p:pic>
          <p:nvPicPr>
            <p:cNvPr id="22" name="Picture 21">
              <a:hlinkClick r:id="rId9"/>
              <a:extLst>
                <a:ext uri="{FF2B5EF4-FFF2-40B4-BE49-F238E27FC236}">
                  <a16:creationId xmlns:a16="http://schemas.microsoft.com/office/drawing/2014/main" id="{68956B1A-C302-463F-AE22-9CD6168C174A}"/>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4206428" y="6168337"/>
              <a:ext cx="519018" cy="363722"/>
            </a:xfrm>
            <a:prstGeom prst="rect">
              <a:avLst/>
            </a:prstGeom>
          </p:spPr>
        </p:pic>
        <p:pic>
          <p:nvPicPr>
            <p:cNvPr id="23" name="Picture 22">
              <a:hlinkClick r:id="rId11"/>
              <a:extLst>
                <a:ext uri="{FF2B5EF4-FFF2-40B4-BE49-F238E27FC236}">
                  <a16:creationId xmlns:a16="http://schemas.microsoft.com/office/drawing/2014/main" id="{101FD6C9-2D9A-41C8-8E3E-5462433E319A}"/>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605241" y="6188381"/>
              <a:ext cx="359091" cy="354764"/>
            </a:xfrm>
            <a:prstGeom prst="rect">
              <a:avLst/>
            </a:prstGeom>
          </p:spPr>
        </p:pic>
      </p:grpSp>
    </p:spTree>
    <p:extLst>
      <p:ext uri="{BB962C8B-B14F-4D97-AF65-F5344CB8AC3E}">
        <p14:creationId xmlns:p14="http://schemas.microsoft.com/office/powerpoint/2010/main" val="349109974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ack Cover Red 2">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354D582E-9525-4F01-8272-ED2271BD208D}"/>
              </a:ext>
            </a:extLst>
          </p:cNvPr>
          <p:cNvSpPr/>
          <p:nvPr userDrawn="1"/>
        </p:nvSpPr>
        <p:spPr>
          <a:xfrm>
            <a:off x="0" y="0"/>
            <a:ext cx="12188952" cy="6858000"/>
          </a:xfrm>
          <a:custGeom>
            <a:avLst/>
            <a:gdLst>
              <a:gd name="connsiteX0" fmla="*/ 0 w 12188952"/>
              <a:gd name="connsiteY0" fmla="*/ 0 h 6858000"/>
              <a:gd name="connsiteX1" fmla="*/ 914400 w 12188952"/>
              <a:gd name="connsiteY1" fmla="*/ 0 h 6858000"/>
              <a:gd name="connsiteX2" fmla="*/ 914400 w 12188952"/>
              <a:gd name="connsiteY2" fmla="*/ 5943600 h 6858000"/>
              <a:gd name="connsiteX3" fmla="*/ 12188952 w 12188952"/>
              <a:gd name="connsiteY3" fmla="*/ 5943600 h 6858000"/>
              <a:gd name="connsiteX4" fmla="*/ 12188952 w 12188952"/>
              <a:gd name="connsiteY4" fmla="*/ 6858000 h 6858000"/>
              <a:gd name="connsiteX5" fmla="*/ 914400 w 12188952"/>
              <a:gd name="connsiteY5" fmla="*/ 6858000 h 6858000"/>
              <a:gd name="connsiteX6" fmla="*/ 0 w 12188952"/>
              <a:gd name="connsiteY6" fmla="*/ 6858000 h 6858000"/>
              <a:gd name="connsiteX7" fmla="*/ 0 w 12188952"/>
              <a:gd name="connsiteY7" fmla="*/ 59436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0" y="0"/>
                </a:moveTo>
                <a:lnTo>
                  <a:pt x="914400" y="0"/>
                </a:lnTo>
                <a:lnTo>
                  <a:pt x="914400" y="5943600"/>
                </a:lnTo>
                <a:lnTo>
                  <a:pt x="12188952" y="5943600"/>
                </a:lnTo>
                <a:lnTo>
                  <a:pt x="12188952" y="6858000"/>
                </a:lnTo>
                <a:lnTo>
                  <a:pt x="914400" y="6858000"/>
                </a:lnTo>
                <a:lnTo>
                  <a:pt x="0" y="6858000"/>
                </a:lnTo>
                <a:lnTo>
                  <a:pt x="0" y="5943600"/>
                </a:lnTo>
                <a:close/>
              </a:path>
            </a:pathLst>
          </a:custGeom>
          <a:solidFill>
            <a:srgbClr val="690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7673513D-D459-4A26-A468-AB830834F0DA}"/>
              </a:ext>
            </a:extLst>
          </p:cNvPr>
          <p:cNvGrpSpPr/>
          <p:nvPr userDrawn="1"/>
        </p:nvGrpSpPr>
        <p:grpSpPr>
          <a:xfrm>
            <a:off x="914400" y="0"/>
            <a:ext cx="11277599" cy="5943600"/>
            <a:chOff x="922993" y="0"/>
            <a:chExt cx="11265832" cy="5943600"/>
          </a:xfrm>
        </p:grpSpPr>
        <p:sp>
          <p:nvSpPr>
            <p:cNvPr id="5" name="Rectangle 4">
              <a:extLst>
                <a:ext uri="{FF2B5EF4-FFF2-40B4-BE49-F238E27FC236}">
                  <a16:creationId xmlns:a16="http://schemas.microsoft.com/office/drawing/2014/main" id="{54AA3FD8-E160-4267-A6CF-B5C39BC8184E}"/>
                </a:ext>
              </a:extLst>
            </p:cNvPr>
            <p:cNvSpPr/>
            <p:nvPr userDrawn="1"/>
          </p:nvSpPr>
          <p:spPr>
            <a:xfrm>
              <a:off x="922993" y="0"/>
              <a:ext cx="10361686" cy="5943600"/>
            </a:xfrm>
            <a:prstGeom prst="rect">
              <a:avLst/>
            </a:prstGeom>
            <a:solidFill>
              <a:srgbClr val="FF4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1B6231B-F2C5-45A8-84E7-8D10013D6091}"/>
                </a:ext>
              </a:extLst>
            </p:cNvPr>
            <p:cNvSpPr/>
            <p:nvPr userDrawn="1"/>
          </p:nvSpPr>
          <p:spPr>
            <a:xfrm>
              <a:off x="11246400" y="0"/>
              <a:ext cx="942425" cy="5943600"/>
            </a:xfrm>
            <a:prstGeom prst="rect">
              <a:avLst/>
            </a:prstGeom>
            <a:solidFill>
              <a:srgbClr val="D72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a16="http://schemas.microsoft.com/office/drawing/2014/main" id="{73007B45-E4E3-4B47-AF19-2B718561CF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77384" y="6199705"/>
            <a:ext cx="3358500" cy="374808"/>
          </a:xfrm>
          <a:prstGeom prst="rect">
            <a:avLst/>
          </a:prstGeom>
        </p:spPr>
      </p:pic>
      <p:sp>
        <p:nvSpPr>
          <p:cNvPr id="8" name="L-Shape 7">
            <a:extLst>
              <a:ext uri="{FF2B5EF4-FFF2-40B4-BE49-F238E27FC236}">
                <a16:creationId xmlns:a16="http://schemas.microsoft.com/office/drawing/2014/main" id="{70F32F28-55D2-4C6E-8196-5F4902F936A1}"/>
              </a:ext>
            </a:extLst>
          </p:cNvPr>
          <p:cNvSpPr/>
          <p:nvPr userDrawn="1"/>
        </p:nvSpPr>
        <p:spPr>
          <a:xfrm rot="10800000">
            <a:off x="-551" y="5942976"/>
            <a:ext cx="914400" cy="914400"/>
          </a:xfrm>
          <a:prstGeom prst="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Subtitle 2">
            <a:extLst>
              <a:ext uri="{FF2B5EF4-FFF2-40B4-BE49-F238E27FC236}">
                <a16:creationId xmlns:a16="http://schemas.microsoft.com/office/drawing/2014/main" id="{322109E5-31C3-4DF7-B7D3-A9D2750477B9}"/>
              </a:ext>
            </a:extLst>
          </p:cNvPr>
          <p:cNvSpPr>
            <a:spLocks noGrp="1"/>
          </p:cNvSpPr>
          <p:nvPr>
            <p:ph type="subTitle" idx="1" hasCustomPrompt="1"/>
          </p:nvPr>
        </p:nvSpPr>
        <p:spPr>
          <a:xfrm>
            <a:off x="1556181" y="3977640"/>
            <a:ext cx="8321040" cy="1828800"/>
          </a:xfrm>
          <a:prstGeom prst="rect">
            <a:avLst/>
          </a:prstGeom>
          <a:noFill/>
        </p:spPr>
        <p:txBody>
          <a:bodyPr>
            <a:noAutofit/>
          </a:bodyPr>
          <a:lstStyle>
            <a:lvl1pPr marL="0" indent="0" algn="l">
              <a:buNone/>
              <a:defRPr sz="2800">
                <a:solidFill>
                  <a:schemeClr val="bg1"/>
                </a:solidFill>
              </a:defRPr>
            </a:lvl1pPr>
            <a:lvl2pPr marL="0" indent="0" algn="l">
              <a:spcBef>
                <a:spcPts val="0"/>
              </a:spcBef>
              <a:buNone/>
              <a:defRPr sz="240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28pt</a:t>
            </a:r>
          </a:p>
        </p:txBody>
      </p:sp>
      <p:sp>
        <p:nvSpPr>
          <p:cNvPr id="19" name="Text Placeholder 22">
            <a:extLst>
              <a:ext uri="{FF2B5EF4-FFF2-40B4-BE49-F238E27FC236}">
                <a16:creationId xmlns:a16="http://schemas.microsoft.com/office/drawing/2014/main" id="{B7664C22-1578-41A1-AE8B-54B8E10D5AC6}"/>
              </a:ext>
            </a:extLst>
          </p:cNvPr>
          <p:cNvSpPr>
            <a:spLocks noGrp="1"/>
          </p:cNvSpPr>
          <p:nvPr>
            <p:ph type="body" sz="quarter" idx="10" hasCustomPrompt="1"/>
          </p:nvPr>
        </p:nvSpPr>
        <p:spPr>
          <a:xfrm>
            <a:off x="1585913" y="2174875"/>
            <a:ext cx="7770812" cy="1504950"/>
          </a:xfrm>
          <a:prstGeom prst="rect">
            <a:avLst/>
          </a:prstGeom>
        </p:spPr>
        <p:txBody>
          <a:bodyPr anchor="b"/>
          <a:lstStyle>
            <a:lvl1pPr marL="0" indent="0">
              <a:buFontTx/>
              <a:buNone/>
              <a:defRPr sz="4800" b="1">
                <a:solidFill>
                  <a:schemeClr val="bg1"/>
                </a:solidFill>
              </a:defRPr>
            </a:lvl1pPr>
          </a:lstStyle>
          <a:p>
            <a:pPr lvl="0"/>
            <a:r>
              <a:rPr lang="en-US" dirty="0"/>
              <a:t>Thank You</a:t>
            </a:r>
          </a:p>
        </p:txBody>
      </p:sp>
      <p:grpSp>
        <p:nvGrpSpPr>
          <p:cNvPr id="17" name="Group 16">
            <a:extLst>
              <a:ext uri="{FF2B5EF4-FFF2-40B4-BE49-F238E27FC236}">
                <a16:creationId xmlns:a16="http://schemas.microsoft.com/office/drawing/2014/main" id="{B26140CF-DC17-4C8C-9613-F6EA622E2EE1}"/>
              </a:ext>
            </a:extLst>
          </p:cNvPr>
          <p:cNvGrpSpPr/>
          <p:nvPr userDrawn="1"/>
        </p:nvGrpSpPr>
        <p:grpSpPr>
          <a:xfrm>
            <a:off x="1605241" y="6137360"/>
            <a:ext cx="3120205" cy="410030"/>
            <a:chOff x="1605241" y="6137360"/>
            <a:chExt cx="3120205" cy="410030"/>
          </a:xfrm>
        </p:grpSpPr>
        <p:pic>
          <p:nvPicPr>
            <p:cNvPr id="18" name="Picture 17">
              <a:hlinkClick r:id="rId3"/>
              <a:extLst>
                <a:ext uri="{FF2B5EF4-FFF2-40B4-BE49-F238E27FC236}">
                  <a16:creationId xmlns:a16="http://schemas.microsoft.com/office/drawing/2014/main" id="{A8DE5515-02CC-4B22-8288-37DA506F53B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39053" y="6150970"/>
              <a:ext cx="474898" cy="385741"/>
            </a:xfrm>
            <a:prstGeom prst="rect">
              <a:avLst/>
            </a:prstGeom>
          </p:spPr>
        </p:pic>
        <p:pic>
          <p:nvPicPr>
            <p:cNvPr id="20" name="Picture 19">
              <a:hlinkClick r:id="rId5"/>
              <a:extLst>
                <a:ext uri="{FF2B5EF4-FFF2-40B4-BE49-F238E27FC236}">
                  <a16:creationId xmlns:a16="http://schemas.microsoft.com/office/drawing/2014/main" id="{CC87987D-06AC-4139-AFD5-FFDEE23EB16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548419" y="6140293"/>
              <a:ext cx="405785" cy="407097"/>
            </a:xfrm>
            <a:prstGeom prst="rect">
              <a:avLst/>
            </a:prstGeom>
          </p:spPr>
        </p:pic>
        <p:pic>
          <p:nvPicPr>
            <p:cNvPr id="21" name="Picture 20">
              <a:hlinkClick r:id="rId7"/>
              <a:extLst>
                <a:ext uri="{FF2B5EF4-FFF2-40B4-BE49-F238E27FC236}">
                  <a16:creationId xmlns:a16="http://schemas.microsoft.com/office/drawing/2014/main" id="{2E39AB28-E36E-4848-9915-D9EC54C4A602}"/>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98800" y="6137360"/>
              <a:ext cx="405785" cy="405785"/>
            </a:xfrm>
            <a:prstGeom prst="rect">
              <a:avLst/>
            </a:prstGeom>
          </p:spPr>
        </p:pic>
        <p:pic>
          <p:nvPicPr>
            <p:cNvPr id="22" name="Picture 21">
              <a:hlinkClick r:id="rId9"/>
              <a:extLst>
                <a:ext uri="{FF2B5EF4-FFF2-40B4-BE49-F238E27FC236}">
                  <a16:creationId xmlns:a16="http://schemas.microsoft.com/office/drawing/2014/main" id="{EF2566AC-457C-47FC-B98B-399CB928D7A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4206428" y="6168337"/>
              <a:ext cx="519018" cy="363722"/>
            </a:xfrm>
            <a:prstGeom prst="rect">
              <a:avLst/>
            </a:prstGeom>
          </p:spPr>
        </p:pic>
        <p:pic>
          <p:nvPicPr>
            <p:cNvPr id="23" name="Picture 22">
              <a:hlinkClick r:id="rId11"/>
              <a:extLst>
                <a:ext uri="{FF2B5EF4-FFF2-40B4-BE49-F238E27FC236}">
                  <a16:creationId xmlns:a16="http://schemas.microsoft.com/office/drawing/2014/main" id="{14D32DF8-E0A0-42B3-8212-CC66345E8340}"/>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605241" y="6188381"/>
              <a:ext cx="359091" cy="354764"/>
            </a:xfrm>
            <a:prstGeom prst="rect">
              <a:avLst/>
            </a:prstGeom>
          </p:spPr>
        </p:pic>
      </p:grpSp>
    </p:spTree>
    <p:extLst>
      <p:ext uri="{BB962C8B-B14F-4D97-AF65-F5344CB8AC3E}">
        <p14:creationId xmlns:p14="http://schemas.microsoft.com/office/powerpoint/2010/main" val="2508594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Yellow 2">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6E20838-A3B3-4924-ABEE-74D55A54F58E}"/>
              </a:ext>
            </a:extLst>
          </p:cNvPr>
          <p:cNvGrpSpPr/>
          <p:nvPr userDrawn="1"/>
        </p:nvGrpSpPr>
        <p:grpSpPr>
          <a:xfrm>
            <a:off x="896" y="0"/>
            <a:ext cx="12187929" cy="6858000"/>
            <a:chOff x="896" y="0"/>
            <a:chExt cx="12187929" cy="6858000"/>
          </a:xfrm>
        </p:grpSpPr>
        <p:pic>
          <p:nvPicPr>
            <p:cNvPr id="4" name="Picture 3">
              <a:extLst>
                <a:ext uri="{FF2B5EF4-FFF2-40B4-BE49-F238E27FC236}">
                  <a16:creationId xmlns:a16="http://schemas.microsoft.com/office/drawing/2014/main" id="{8545219E-0B92-461B-B007-870E49A06C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6" y="57"/>
              <a:ext cx="8873984" cy="6857943"/>
            </a:xfrm>
            <a:prstGeom prst="rect">
              <a:avLst/>
            </a:prstGeom>
          </p:spPr>
        </p:pic>
        <p:sp>
          <p:nvSpPr>
            <p:cNvPr id="5" name="Rectangle 4">
              <a:extLst>
                <a:ext uri="{FF2B5EF4-FFF2-40B4-BE49-F238E27FC236}">
                  <a16:creationId xmlns:a16="http://schemas.microsoft.com/office/drawing/2014/main" id="{9DCB12D7-745B-48CF-942F-C01EE8F26D1A}"/>
                </a:ext>
              </a:extLst>
            </p:cNvPr>
            <p:cNvSpPr/>
            <p:nvPr userDrawn="1"/>
          </p:nvSpPr>
          <p:spPr>
            <a:xfrm>
              <a:off x="8869680" y="0"/>
              <a:ext cx="3063240" cy="6858000"/>
            </a:xfrm>
            <a:prstGeom prst="rect">
              <a:avLst/>
            </a:prstGeom>
            <a:solidFill>
              <a:srgbClr val="FFA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Rectangle 5">
              <a:extLst>
                <a:ext uri="{FF2B5EF4-FFF2-40B4-BE49-F238E27FC236}">
                  <a16:creationId xmlns:a16="http://schemas.microsoft.com/office/drawing/2014/main" id="{0547C744-EF2D-4E41-A6F6-1D5CFEC06B4C}"/>
                </a:ext>
              </a:extLst>
            </p:cNvPr>
            <p:cNvSpPr/>
            <p:nvPr userDrawn="1"/>
          </p:nvSpPr>
          <p:spPr>
            <a:xfrm>
              <a:off x="11887073" y="0"/>
              <a:ext cx="301752" cy="6858000"/>
            </a:xfrm>
            <a:prstGeom prst="rect">
              <a:avLst/>
            </a:prstGeom>
            <a:solidFill>
              <a:srgbClr val="A04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le 1">
            <a:extLst>
              <a:ext uri="{FF2B5EF4-FFF2-40B4-BE49-F238E27FC236}">
                <a16:creationId xmlns:a16="http://schemas.microsoft.com/office/drawing/2014/main" id="{3FA40252-B691-413D-9083-5E5C784A02C7}"/>
              </a:ext>
            </a:extLst>
          </p:cNvPr>
          <p:cNvSpPr>
            <a:spLocks noGrp="1"/>
          </p:cNvSpPr>
          <p:nvPr>
            <p:ph type="ctrTitle" hasCustomPrompt="1"/>
          </p:nvPr>
        </p:nvSpPr>
        <p:spPr>
          <a:xfrm>
            <a:off x="640080" y="2465828"/>
            <a:ext cx="7973695" cy="1371600"/>
          </a:xfrm>
          <a:prstGeom prst="rect">
            <a:avLst/>
          </a:prstGeom>
        </p:spPr>
        <p:txBody>
          <a:bodyPr anchor="b"/>
          <a:lstStyle>
            <a:lvl1pPr algn="l">
              <a:defRPr sz="4200">
                <a:solidFill>
                  <a:schemeClr val="tx1"/>
                </a:solidFill>
              </a:defRPr>
            </a:lvl1pPr>
          </a:lstStyle>
          <a:p>
            <a:r>
              <a:rPr lang="en-US" dirty="0"/>
              <a:t>Section/divider title, 42pt bold,</a:t>
            </a:r>
            <a:br>
              <a:rPr lang="en-US" dirty="0"/>
            </a:br>
            <a:r>
              <a:rPr lang="en-US" dirty="0"/>
              <a:t>two line limit</a:t>
            </a:r>
          </a:p>
        </p:txBody>
      </p:sp>
      <p:sp>
        <p:nvSpPr>
          <p:cNvPr id="8" name="Subtitle 2">
            <a:extLst>
              <a:ext uri="{FF2B5EF4-FFF2-40B4-BE49-F238E27FC236}">
                <a16:creationId xmlns:a16="http://schemas.microsoft.com/office/drawing/2014/main" id="{0B376950-3ADD-422B-838C-B5647AD6C5AD}"/>
              </a:ext>
            </a:extLst>
          </p:cNvPr>
          <p:cNvSpPr>
            <a:spLocks noGrp="1"/>
          </p:cNvSpPr>
          <p:nvPr>
            <p:ph type="subTitle" idx="1" hasCustomPrompt="1"/>
          </p:nvPr>
        </p:nvSpPr>
        <p:spPr>
          <a:xfrm>
            <a:off x="640079" y="4218669"/>
            <a:ext cx="7973695" cy="618270"/>
          </a:xfrm>
          <a:prstGeom prst="rect">
            <a:avLst/>
          </a:prstGeo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24pt</a:t>
            </a:r>
          </a:p>
        </p:txBody>
      </p:sp>
    </p:spTree>
    <p:extLst>
      <p:ext uri="{BB962C8B-B14F-4D97-AF65-F5344CB8AC3E}">
        <p14:creationId xmlns:p14="http://schemas.microsoft.com/office/powerpoint/2010/main" val="55091538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ack Cover Yellow 2">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66AA33D-C4BB-4A89-8BAF-869688A033A7}"/>
              </a:ext>
            </a:extLst>
          </p:cNvPr>
          <p:cNvSpPr/>
          <p:nvPr userDrawn="1"/>
        </p:nvSpPr>
        <p:spPr>
          <a:xfrm>
            <a:off x="0" y="0"/>
            <a:ext cx="12188952" cy="6858000"/>
          </a:xfrm>
          <a:custGeom>
            <a:avLst/>
            <a:gdLst>
              <a:gd name="connsiteX0" fmla="*/ 0 w 12188952"/>
              <a:gd name="connsiteY0" fmla="*/ 0 h 6858000"/>
              <a:gd name="connsiteX1" fmla="*/ 914400 w 12188952"/>
              <a:gd name="connsiteY1" fmla="*/ 0 h 6858000"/>
              <a:gd name="connsiteX2" fmla="*/ 914400 w 12188952"/>
              <a:gd name="connsiteY2" fmla="*/ 5943600 h 6858000"/>
              <a:gd name="connsiteX3" fmla="*/ 12188952 w 12188952"/>
              <a:gd name="connsiteY3" fmla="*/ 5943600 h 6858000"/>
              <a:gd name="connsiteX4" fmla="*/ 12188952 w 12188952"/>
              <a:gd name="connsiteY4" fmla="*/ 6858000 h 6858000"/>
              <a:gd name="connsiteX5" fmla="*/ 914400 w 12188952"/>
              <a:gd name="connsiteY5" fmla="*/ 6858000 h 6858000"/>
              <a:gd name="connsiteX6" fmla="*/ 0 w 12188952"/>
              <a:gd name="connsiteY6" fmla="*/ 6858000 h 6858000"/>
              <a:gd name="connsiteX7" fmla="*/ 0 w 12188952"/>
              <a:gd name="connsiteY7" fmla="*/ 59436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0" y="0"/>
                </a:moveTo>
                <a:lnTo>
                  <a:pt x="914400" y="0"/>
                </a:lnTo>
                <a:lnTo>
                  <a:pt x="914400" y="5943600"/>
                </a:lnTo>
                <a:lnTo>
                  <a:pt x="12188952" y="5943600"/>
                </a:lnTo>
                <a:lnTo>
                  <a:pt x="12188952" y="6858000"/>
                </a:lnTo>
                <a:lnTo>
                  <a:pt x="914400" y="6858000"/>
                </a:lnTo>
                <a:lnTo>
                  <a:pt x="0" y="6858000"/>
                </a:lnTo>
                <a:lnTo>
                  <a:pt x="0" y="5943600"/>
                </a:lnTo>
                <a:close/>
              </a:path>
            </a:pathLst>
          </a:custGeom>
          <a:solidFill>
            <a:srgbClr val="A04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99C5D12E-DB67-4958-8D99-A3B81751DFE3}"/>
              </a:ext>
            </a:extLst>
          </p:cNvPr>
          <p:cNvGrpSpPr/>
          <p:nvPr userDrawn="1"/>
        </p:nvGrpSpPr>
        <p:grpSpPr>
          <a:xfrm>
            <a:off x="914401" y="0"/>
            <a:ext cx="11277599" cy="5943600"/>
            <a:chOff x="922993" y="0"/>
            <a:chExt cx="11277599" cy="5943600"/>
          </a:xfrm>
        </p:grpSpPr>
        <p:sp>
          <p:nvSpPr>
            <p:cNvPr id="5" name="Rectangle 4">
              <a:extLst>
                <a:ext uri="{FF2B5EF4-FFF2-40B4-BE49-F238E27FC236}">
                  <a16:creationId xmlns:a16="http://schemas.microsoft.com/office/drawing/2014/main" id="{49AD4268-440C-442E-85CA-F84338F78239}"/>
                </a:ext>
              </a:extLst>
            </p:cNvPr>
            <p:cNvSpPr/>
            <p:nvPr userDrawn="1"/>
          </p:nvSpPr>
          <p:spPr>
            <a:xfrm>
              <a:off x="922993" y="0"/>
              <a:ext cx="10361686" cy="5943600"/>
            </a:xfrm>
            <a:prstGeom prst="rect">
              <a:avLst/>
            </a:prstGeom>
            <a:solidFill>
              <a:srgbClr val="FFB4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B5C07D76-D2DD-4B5E-AA3D-4F0D1B92600F}"/>
                </a:ext>
              </a:extLst>
            </p:cNvPr>
            <p:cNvSpPr/>
            <p:nvPr userDrawn="1"/>
          </p:nvSpPr>
          <p:spPr>
            <a:xfrm>
              <a:off x="11246400" y="0"/>
              <a:ext cx="954192" cy="5943600"/>
            </a:xfrm>
            <a:prstGeom prst="rect">
              <a:avLst/>
            </a:prstGeom>
            <a:solidFill>
              <a:srgbClr val="FFA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a16="http://schemas.microsoft.com/office/drawing/2014/main" id="{60F0C7EC-4198-42B3-87B0-4010357DFA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77384" y="6199705"/>
            <a:ext cx="3358500" cy="374808"/>
          </a:xfrm>
          <a:prstGeom prst="rect">
            <a:avLst/>
          </a:prstGeom>
        </p:spPr>
      </p:pic>
      <p:sp>
        <p:nvSpPr>
          <p:cNvPr id="8" name="L-Shape 7">
            <a:extLst>
              <a:ext uri="{FF2B5EF4-FFF2-40B4-BE49-F238E27FC236}">
                <a16:creationId xmlns:a16="http://schemas.microsoft.com/office/drawing/2014/main" id="{85A3F116-CE8A-4091-B050-6E29E36E1903}"/>
              </a:ext>
            </a:extLst>
          </p:cNvPr>
          <p:cNvSpPr/>
          <p:nvPr userDrawn="1"/>
        </p:nvSpPr>
        <p:spPr>
          <a:xfrm rot="10800000">
            <a:off x="-551" y="5942976"/>
            <a:ext cx="914400" cy="914400"/>
          </a:xfrm>
          <a:prstGeom prst="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Subtitle 2">
            <a:extLst>
              <a:ext uri="{FF2B5EF4-FFF2-40B4-BE49-F238E27FC236}">
                <a16:creationId xmlns:a16="http://schemas.microsoft.com/office/drawing/2014/main" id="{432F9285-DB4B-4410-B576-0FCBE590FC8F}"/>
              </a:ext>
            </a:extLst>
          </p:cNvPr>
          <p:cNvSpPr>
            <a:spLocks noGrp="1"/>
          </p:cNvSpPr>
          <p:nvPr>
            <p:ph type="subTitle" idx="1" hasCustomPrompt="1"/>
          </p:nvPr>
        </p:nvSpPr>
        <p:spPr>
          <a:xfrm>
            <a:off x="1556181" y="3977640"/>
            <a:ext cx="8321040" cy="1828800"/>
          </a:xfrm>
          <a:prstGeom prst="rect">
            <a:avLst/>
          </a:prstGeom>
          <a:noFill/>
        </p:spPr>
        <p:txBody>
          <a:bodyPr>
            <a:noAutofit/>
          </a:bodyPr>
          <a:lstStyle>
            <a:lvl1pPr marL="0" indent="0" algn="l">
              <a:buNone/>
              <a:defRPr sz="2800">
                <a:solidFill>
                  <a:schemeClr val="tx1"/>
                </a:solidFill>
              </a:defRPr>
            </a:lvl1pPr>
            <a:lvl2pPr marL="0" indent="0" algn="l">
              <a:spcBef>
                <a:spcPts val="0"/>
              </a:spcBef>
              <a:buNone/>
              <a:defRPr sz="240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28pt</a:t>
            </a:r>
          </a:p>
        </p:txBody>
      </p:sp>
      <p:sp>
        <p:nvSpPr>
          <p:cNvPr id="17" name="Text Placeholder 22">
            <a:extLst>
              <a:ext uri="{FF2B5EF4-FFF2-40B4-BE49-F238E27FC236}">
                <a16:creationId xmlns:a16="http://schemas.microsoft.com/office/drawing/2014/main" id="{A70E7D44-B911-4FA0-9BB8-9D8E54408AFB}"/>
              </a:ext>
            </a:extLst>
          </p:cNvPr>
          <p:cNvSpPr>
            <a:spLocks noGrp="1"/>
          </p:cNvSpPr>
          <p:nvPr>
            <p:ph type="body" sz="quarter" idx="10" hasCustomPrompt="1"/>
          </p:nvPr>
        </p:nvSpPr>
        <p:spPr>
          <a:xfrm>
            <a:off x="1585913" y="2174875"/>
            <a:ext cx="7770812" cy="1504950"/>
          </a:xfrm>
          <a:prstGeom prst="rect">
            <a:avLst/>
          </a:prstGeom>
        </p:spPr>
        <p:txBody>
          <a:bodyPr anchor="b"/>
          <a:lstStyle>
            <a:lvl1pPr marL="0" indent="0">
              <a:buFontTx/>
              <a:buNone/>
              <a:defRPr sz="4800" b="1">
                <a:solidFill>
                  <a:schemeClr val="tx1"/>
                </a:solidFill>
              </a:defRPr>
            </a:lvl1pPr>
          </a:lstStyle>
          <a:p>
            <a:pPr lvl="0"/>
            <a:r>
              <a:rPr lang="en-US" dirty="0"/>
              <a:t>Thank You</a:t>
            </a:r>
          </a:p>
        </p:txBody>
      </p:sp>
      <p:grpSp>
        <p:nvGrpSpPr>
          <p:cNvPr id="18" name="Group 17">
            <a:extLst>
              <a:ext uri="{FF2B5EF4-FFF2-40B4-BE49-F238E27FC236}">
                <a16:creationId xmlns:a16="http://schemas.microsoft.com/office/drawing/2014/main" id="{12C11AF5-FE73-497F-836F-C894AEFF5F39}"/>
              </a:ext>
            </a:extLst>
          </p:cNvPr>
          <p:cNvGrpSpPr/>
          <p:nvPr userDrawn="1"/>
        </p:nvGrpSpPr>
        <p:grpSpPr>
          <a:xfrm>
            <a:off x="1605241" y="6137360"/>
            <a:ext cx="3120205" cy="410030"/>
            <a:chOff x="1605241" y="6137360"/>
            <a:chExt cx="3120205" cy="410030"/>
          </a:xfrm>
        </p:grpSpPr>
        <p:pic>
          <p:nvPicPr>
            <p:cNvPr id="19" name="Picture 18">
              <a:hlinkClick r:id="rId3"/>
              <a:extLst>
                <a:ext uri="{FF2B5EF4-FFF2-40B4-BE49-F238E27FC236}">
                  <a16:creationId xmlns:a16="http://schemas.microsoft.com/office/drawing/2014/main" id="{1ACAB1A4-7FC3-4BCB-84EB-7796CAECF65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39053" y="6150970"/>
              <a:ext cx="474898" cy="385741"/>
            </a:xfrm>
            <a:prstGeom prst="rect">
              <a:avLst/>
            </a:prstGeom>
          </p:spPr>
        </p:pic>
        <p:pic>
          <p:nvPicPr>
            <p:cNvPr id="20" name="Picture 19">
              <a:hlinkClick r:id="rId3"/>
              <a:extLst>
                <a:ext uri="{FF2B5EF4-FFF2-40B4-BE49-F238E27FC236}">
                  <a16:creationId xmlns:a16="http://schemas.microsoft.com/office/drawing/2014/main" id="{1DC4B5B5-BC11-4D71-9E17-495F3B42506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48419" y="6140293"/>
              <a:ext cx="405785" cy="407097"/>
            </a:xfrm>
            <a:prstGeom prst="rect">
              <a:avLst/>
            </a:prstGeom>
          </p:spPr>
        </p:pic>
        <p:pic>
          <p:nvPicPr>
            <p:cNvPr id="21" name="Picture 20">
              <a:hlinkClick r:id="rId3"/>
              <a:extLst>
                <a:ext uri="{FF2B5EF4-FFF2-40B4-BE49-F238E27FC236}">
                  <a16:creationId xmlns:a16="http://schemas.microsoft.com/office/drawing/2014/main" id="{99FCB893-18C3-498D-AB19-425857B0910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198800" y="6137360"/>
              <a:ext cx="405785" cy="405785"/>
            </a:xfrm>
            <a:prstGeom prst="rect">
              <a:avLst/>
            </a:prstGeom>
          </p:spPr>
        </p:pic>
        <p:pic>
          <p:nvPicPr>
            <p:cNvPr id="22" name="Picture 21">
              <a:hlinkClick r:id="rId3"/>
              <a:extLst>
                <a:ext uri="{FF2B5EF4-FFF2-40B4-BE49-F238E27FC236}">
                  <a16:creationId xmlns:a16="http://schemas.microsoft.com/office/drawing/2014/main" id="{8E1273C0-53AE-40A9-9B1A-2F1BF4EBD1E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06428" y="6168337"/>
              <a:ext cx="519018" cy="363722"/>
            </a:xfrm>
            <a:prstGeom prst="rect">
              <a:avLst/>
            </a:prstGeom>
          </p:spPr>
        </p:pic>
        <p:pic>
          <p:nvPicPr>
            <p:cNvPr id="23" name="Picture 22">
              <a:hlinkClick r:id="rId3"/>
              <a:extLst>
                <a:ext uri="{FF2B5EF4-FFF2-40B4-BE49-F238E27FC236}">
                  <a16:creationId xmlns:a16="http://schemas.microsoft.com/office/drawing/2014/main" id="{4C05C6EA-029A-4D4E-9AE5-5F7BCFC6526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605241" y="6188381"/>
              <a:ext cx="359091" cy="354764"/>
            </a:xfrm>
            <a:prstGeom prst="rect">
              <a:avLst/>
            </a:prstGeom>
          </p:spPr>
        </p:pic>
      </p:grpSp>
    </p:spTree>
    <p:extLst>
      <p:ext uri="{BB962C8B-B14F-4D97-AF65-F5344CB8AC3E}">
        <p14:creationId xmlns:p14="http://schemas.microsoft.com/office/powerpoint/2010/main" val="173195949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Back Cover Green 2">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FD3F75BC-4A92-41D5-A8DA-D3E84975C934}"/>
              </a:ext>
            </a:extLst>
          </p:cNvPr>
          <p:cNvSpPr/>
          <p:nvPr userDrawn="1"/>
        </p:nvSpPr>
        <p:spPr>
          <a:xfrm>
            <a:off x="0" y="0"/>
            <a:ext cx="12188952" cy="6858000"/>
          </a:xfrm>
          <a:custGeom>
            <a:avLst/>
            <a:gdLst>
              <a:gd name="connsiteX0" fmla="*/ 0 w 12188952"/>
              <a:gd name="connsiteY0" fmla="*/ 0 h 6858000"/>
              <a:gd name="connsiteX1" fmla="*/ 914400 w 12188952"/>
              <a:gd name="connsiteY1" fmla="*/ 0 h 6858000"/>
              <a:gd name="connsiteX2" fmla="*/ 914400 w 12188952"/>
              <a:gd name="connsiteY2" fmla="*/ 5943600 h 6858000"/>
              <a:gd name="connsiteX3" fmla="*/ 12188952 w 12188952"/>
              <a:gd name="connsiteY3" fmla="*/ 5943600 h 6858000"/>
              <a:gd name="connsiteX4" fmla="*/ 12188952 w 12188952"/>
              <a:gd name="connsiteY4" fmla="*/ 6858000 h 6858000"/>
              <a:gd name="connsiteX5" fmla="*/ 914400 w 12188952"/>
              <a:gd name="connsiteY5" fmla="*/ 6858000 h 6858000"/>
              <a:gd name="connsiteX6" fmla="*/ 0 w 12188952"/>
              <a:gd name="connsiteY6" fmla="*/ 6858000 h 6858000"/>
              <a:gd name="connsiteX7" fmla="*/ 0 w 12188952"/>
              <a:gd name="connsiteY7" fmla="*/ 59436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0" y="0"/>
                </a:moveTo>
                <a:lnTo>
                  <a:pt x="914400" y="0"/>
                </a:lnTo>
                <a:lnTo>
                  <a:pt x="914400" y="5943600"/>
                </a:lnTo>
                <a:lnTo>
                  <a:pt x="12188952" y="5943600"/>
                </a:lnTo>
                <a:lnTo>
                  <a:pt x="12188952" y="6858000"/>
                </a:lnTo>
                <a:lnTo>
                  <a:pt x="914400" y="6858000"/>
                </a:lnTo>
                <a:lnTo>
                  <a:pt x="0" y="6858000"/>
                </a:lnTo>
                <a:lnTo>
                  <a:pt x="0" y="5943600"/>
                </a:lnTo>
                <a:close/>
              </a:path>
            </a:pathLst>
          </a:custGeom>
          <a:solidFill>
            <a:srgbClr val="003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4FA705DD-56ED-4F54-AA91-35E616D4BC13}"/>
              </a:ext>
            </a:extLst>
          </p:cNvPr>
          <p:cNvGrpSpPr/>
          <p:nvPr userDrawn="1"/>
        </p:nvGrpSpPr>
        <p:grpSpPr>
          <a:xfrm>
            <a:off x="914400" y="0"/>
            <a:ext cx="11277599" cy="5943600"/>
            <a:chOff x="922993" y="0"/>
            <a:chExt cx="11265832" cy="5943600"/>
          </a:xfrm>
        </p:grpSpPr>
        <p:sp>
          <p:nvSpPr>
            <p:cNvPr id="5" name="Rectangle 4">
              <a:extLst>
                <a:ext uri="{FF2B5EF4-FFF2-40B4-BE49-F238E27FC236}">
                  <a16:creationId xmlns:a16="http://schemas.microsoft.com/office/drawing/2014/main" id="{CA983449-2E0B-43CA-9BC5-182C2EF5B47E}"/>
                </a:ext>
              </a:extLst>
            </p:cNvPr>
            <p:cNvSpPr/>
            <p:nvPr userDrawn="1"/>
          </p:nvSpPr>
          <p:spPr>
            <a:xfrm>
              <a:off x="922993" y="0"/>
              <a:ext cx="10361686" cy="5943600"/>
            </a:xfrm>
            <a:prstGeom prst="rect">
              <a:avLst/>
            </a:prstGeom>
            <a:solidFill>
              <a:srgbClr val="0AD2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53DDF91-51BF-4D32-98B7-15240757038B}"/>
                </a:ext>
              </a:extLst>
            </p:cNvPr>
            <p:cNvSpPr/>
            <p:nvPr userDrawn="1"/>
          </p:nvSpPr>
          <p:spPr>
            <a:xfrm>
              <a:off x="11246400" y="0"/>
              <a:ext cx="942425" cy="5943600"/>
            </a:xfrm>
            <a:prstGeom prst="rect">
              <a:avLst/>
            </a:prstGeom>
            <a:solidFill>
              <a:srgbClr val="007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a16="http://schemas.microsoft.com/office/drawing/2014/main" id="{5BF651FB-2EEE-4CEC-AB1F-9990F441AE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77384" y="6199705"/>
            <a:ext cx="3358500" cy="374808"/>
          </a:xfrm>
          <a:prstGeom prst="rect">
            <a:avLst/>
          </a:prstGeom>
        </p:spPr>
      </p:pic>
      <p:sp>
        <p:nvSpPr>
          <p:cNvPr id="8" name="L-Shape 7">
            <a:extLst>
              <a:ext uri="{FF2B5EF4-FFF2-40B4-BE49-F238E27FC236}">
                <a16:creationId xmlns:a16="http://schemas.microsoft.com/office/drawing/2014/main" id="{2A89CD49-FA2A-4E24-964A-A7AC94506A47}"/>
              </a:ext>
            </a:extLst>
          </p:cNvPr>
          <p:cNvSpPr/>
          <p:nvPr userDrawn="1"/>
        </p:nvSpPr>
        <p:spPr>
          <a:xfrm rot="10800000">
            <a:off x="-551" y="5942976"/>
            <a:ext cx="914400" cy="914400"/>
          </a:xfrm>
          <a:prstGeom prst="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Subtitle 2">
            <a:extLst>
              <a:ext uri="{FF2B5EF4-FFF2-40B4-BE49-F238E27FC236}">
                <a16:creationId xmlns:a16="http://schemas.microsoft.com/office/drawing/2014/main" id="{DA80CB3F-B139-4AA5-868D-E62A3A2A8230}"/>
              </a:ext>
            </a:extLst>
          </p:cNvPr>
          <p:cNvSpPr>
            <a:spLocks noGrp="1"/>
          </p:cNvSpPr>
          <p:nvPr>
            <p:ph type="subTitle" idx="1" hasCustomPrompt="1"/>
          </p:nvPr>
        </p:nvSpPr>
        <p:spPr>
          <a:xfrm>
            <a:off x="1556181" y="3977640"/>
            <a:ext cx="8321040" cy="1828800"/>
          </a:xfrm>
          <a:prstGeom prst="rect">
            <a:avLst/>
          </a:prstGeom>
          <a:noFill/>
        </p:spPr>
        <p:txBody>
          <a:bodyPr>
            <a:noAutofit/>
          </a:bodyPr>
          <a:lstStyle>
            <a:lvl1pPr marL="0" indent="0" algn="l">
              <a:buNone/>
              <a:defRPr sz="2800">
                <a:solidFill>
                  <a:schemeClr val="bg1"/>
                </a:solidFill>
              </a:defRPr>
            </a:lvl1pPr>
            <a:lvl2pPr marL="0" indent="0" algn="l">
              <a:spcBef>
                <a:spcPts val="0"/>
              </a:spcBef>
              <a:buNone/>
              <a:defRPr sz="240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Other information, 28pt</a:t>
            </a:r>
          </a:p>
        </p:txBody>
      </p:sp>
      <p:sp>
        <p:nvSpPr>
          <p:cNvPr id="17" name="Text Placeholder 22">
            <a:extLst>
              <a:ext uri="{FF2B5EF4-FFF2-40B4-BE49-F238E27FC236}">
                <a16:creationId xmlns:a16="http://schemas.microsoft.com/office/drawing/2014/main" id="{19715368-2B09-42B3-B040-029DBA29CDAE}"/>
              </a:ext>
            </a:extLst>
          </p:cNvPr>
          <p:cNvSpPr>
            <a:spLocks noGrp="1"/>
          </p:cNvSpPr>
          <p:nvPr>
            <p:ph type="body" sz="quarter" idx="10" hasCustomPrompt="1"/>
          </p:nvPr>
        </p:nvSpPr>
        <p:spPr>
          <a:xfrm>
            <a:off x="1585913" y="2174875"/>
            <a:ext cx="7770812" cy="1504950"/>
          </a:xfrm>
          <a:prstGeom prst="rect">
            <a:avLst/>
          </a:prstGeom>
        </p:spPr>
        <p:txBody>
          <a:bodyPr anchor="b"/>
          <a:lstStyle>
            <a:lvl1pPr marL="0" indent="0">
              <a:buFontTx/>
              <a:buNone/>
              <a:defRPr sz="4800" b="1">
                <a:solidFill>
                  <a:schemeClr val="bg1"/>
                </a:solidFill>
              </a:defRPr>
            </a:lvl1pPr>
          </a:lstStyle>
          <a:p>
            <a:pPr lvl="0"/>
            <a:r>
              <a:rPr lang="en-US" dirty="0"/>
              <a:t>Thank You</a:t>
            </a:r>
          </a:p>
        </p:txBody>
      </p:sp>
      <p:grpSp>
        <p:nvGrpSpPr>
          <p:cNvPr id="18" name="Group 17">
            <a:extLst>
              <a:ext uri="{FF2B5EF4-FFF2-40B4-BE49-F238E27FC236}">
                <a16:creationId xmlns:a16="http://schemas.microsoft.com/office/drawing/2014/main" id="{01EDC421-108E-4B62-8C43-E5D1190D267C}"/>
              </a:ext>
            </a:extLst>
          </p:cNvPr>
          <p:cNvGrpSpPr/>
          <p:nvPr userDrawn="1"/>
        </p:nvGrpSpPr>
        <p:grpSpPr>
          <a:xfrm>
            <a:off x="1605241" y="6137360"/>
            <a:ext cx="3120205" cy="410030"/>
            <a:chOff x="1605241" y="6137360"/>
            <a:chExt cx="3120205" cy="410030"/>
          </a:xfrm>
        </p:grpSpPr>
        <p:pic>
          <p:nvPicPr>
            <p:cNvPr id="19" name="Picture 18">
              <a:hlinkClick r:id="rId3"/>
              <a:extLst>
                <a:ext uri="{FF2B5EF4-FFF2-40B4-BE49-F238E27FC236}">
                  <a16:creationId xmlns:a16="http://schemas.microsoft.com/office/drawing/2014/main" id="{B341D8EE-A808-4BD8-9630-3245EFD5EA1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39053" y="6150970"/>
              <a:ext cx="474898" cy="385741"/>
            </a:xfrm>
            <a:prstGeom prst="rect">
              <a:avLst/>
            </a:prstGeom>
          </p:spPr>
        </p:pic>
        <p:pic>
          <p:nvPicPr>
            <p:cNvPr id="20" name="Picture 19">
              <a:hlinkClick r:id="rId5"/>
              <a:extLst>
                <a:ext uri="{FF2B5EF4-FFF2-40B4-BE49-F238E27FC236}">
                  <a16:creationId xmlns:a16="http://schemas.microsoft.com/office/drawing/2014/main" id="{A79C7CD1-7957-4418-8E75-AAEDC511CB1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548419" y="6140293"/>
              <a:ext cx="405785" cy="407097"/>
            </a:xfrm>
            <a:prstGeom prst="rect">
              <a:avLst/>
            </a:prstGeom>
          </p:spPr>
        </p:pic>
        <p:pic>
          <p:nvPicPr>
            <p:cNvPr id="21" name="Picture 20">
              <a:hlinkClick r:id="rId7"/>
              <a:extLst>
                <a:ext uri="{FF2B5EF4-FFF2-40B4-BE49-F238E27FC236}">
                  <a16:creationId xmlns:a16="http://schemas.microsoft.com/office/drawing/2014/main" id="{E3765027-D74F-42AC-9D81-44A69DB1AE1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98800" y="6137360"/>
              <a:ext cx="405785" cy="405785"/>
            </a:xfrm>
            <a:prstGeom prst="rect">
              <a:avLst/>
            </a:prstGeom>
          </p:spPr>
        </p:pic>
        <p:pic>
          <p:nvPicPr>
            <p:cNvPr id="22" name="Picture 21">
              <a:hlinkClick r:id="rId9"/>
              <a:extLst>
                <a:ext uri="{FF2B5EF4-FFF2-40B4-BE49-F238E27FC236}">
                  <a16:creationId xmlns:a16="http://schemas.microsoft.com/office/drawing/2014/main" id="{14567F00-7898-4CF9-B03A-7F65CA6617B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4206428" y="6168337"/>
              <a:ext cx="519018" cy="363722"/>
            </a:xfrm>
            <a:prstGeom prst="rect">
              <a:avLst/>
            </a:prstGeom>
          </p:spPr>
        </p:pic>
        <p:pic>
          <p:nvPicPr>
            <p:cNvPr id="23" name="Picture 22">
              <a:hlinkClick r:id="rId11"/>
              <a:extLst>
                <a:ext uri="{FF2B5EF4-FFF2-40B4-BE49-F238E27FC236}">
                  <a16:creationId xmlns:a16="http://schemas.microsoft.com/office/drawing/2014/main" id="{957700C5-8F61-4A9E-8B20-7F0287031760}"/>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605241" y="6188381"/>
              <a:ext cx="359091" cy="354764"/>
            </a:xfrm>
            <a:prstGeom prst="rect">
              <a:avLst/>
            </a:prstGeom>
          </p:spPr>
        </p:pic>
      </p:grpSp>
    </p:spTree>
    <p:extLst>
      <p:ext uri="{BB962C8B-B14F-4D97-AF65-F5344CB8AC3E}">
        <p14:creationId xmlns:p14="http://schemas.microsoft.com/office/powerpoint/2010/main" val="3346658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72.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73.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76.xml"/><Relationship Id="rId2" Type="http://schemas.openxmlformats.org/officeDocument/2006/relationships/slideLayout" Target="../slideLayouts/slideLayout75.xml"/><Relationship Id="rId1" Type="http://schemas.openxmlformats.org/officeDocument/2006/relationships/slideLayout" Target="../slideLayouts/slideLayout74.xml"/><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theme" Target="../theme/theme13.xml"/><Relationship Id="rId5" Type="http://schemas.openxmlformats.org/officeDocument/2006/relationships/slideLayout" Target="../slideLayouts/slideLayout81.xml"/><Relationship Id="rId4" Type="http://schemas.openxmlformats.org/officeDocument/2006/relationships/slideLayout" Target="../slideLayouts/slideLayout80.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hyperlink" Target="about:blank" TargetMode="External"/><Relationship Id="rId18" Type="http://schemas.openxmlformats.org/officeDocument/2006/relationships/image" Target="../media/image41.png"/><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image" Target="../media/image36.png"/><Relationship Id="rId17" Type="http://schemas.openxmlformats.org/officeDocument/2006/relationships/image" Target="../media/image40.png"/><Relationship Id="rId2" Type="http://schemas.openxmlformats.org/officeDocument/2006/relationships/slideLayout" Target="../slideLayouts/slideLayout83.xml"/><Relationship Id="rId16" Type="http://schemas.openxmlformats.org/officeDocument/2006/relationships/image" Target="../media/image39.png"/><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theme" Target="../theme/theme14.xml"/><Relationship Id="rId5" Type="http://schemas.openxmlformats.org/officeDocument/2006/relationships/slideLayout" Target="../slideLayouts/slideLayout86.xml"/><Relationship Id="rId15" Type="http://schemas.openxmlformats.org/officeDocument/2006/relationships/image" Target="../media/image38.png"/><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image" Target="../media/image37.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theme" Target="../theme/theme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theme" Target="../theme/theme5.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1.xml"/><Relationship Id="rId7"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56.xml"/><Relationship Id="rId1" Type="http://schemas.openxmlformats.org/officeDocument/2006/relationships/slideLayout" Target="../slideLayouts/slideLayout5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theme" Target="../theme/theme8.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theme" Target="../theme/theme9.xml"/><Relationship Id="rId5" Type="http://schemas.openxmlformats.org/officeDocument/2006/relationships/slideLayout" Target="../slideLayouts/slideLayout71.xml"/><Relationship Id="rId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127109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93" r:id="rId15"/>
  </p:sldLayoutIdLst>
  <p:hf hdr="0" dt="0"/>
  <p:txStyles>
    <p:title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Jacobs Chronos" panose="010B0603030503030204" pitchFamily="34" charset="0"/>
          <a:ea typeface="+mn-ea"/>
          <a:cs typeface="Jacobs Chronos" panose="010B0603030503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D013D39C-859A-4492-96A6-21F28975B4F9}"/>
              </a:ext>
            </a:extLst>
          </p:cNvPr>
          <p:cNvSpPr>
            <a:spLocks noGrp="1"/>
          </p:cNvSpPr>
          <p:nvPr>
            <p:ph type="sldNum" sz="quarter" idx="4"/>
          </p:nvPr>
        </p:nvSpPr>
        <p:spPr>
          <a:xfrm>
            <a:off x="320040" y="6309360"/>
            <a:ext cx="781674" cy="274320"/>
          </a:xfrm>
          <a:prstGeom prst="rect">
            <a:avLst/>
          </a:prstGeom>
        </p:spPr>
        <p:txBody>
          <a:bodyPr vert="horz" lIns="0" tIns="0" rIns="0" bIns="0" rtlCol="0" anchor="b"/>
          <a:lstStyle>
            <a:lvl1pPr algn="l">
              <a:defRPr sz="1100" b="1">
                <a:solidFill>
                  <a:schemeClr val="tx1"/>
                </a:solidFill>
                <a:latin typeface="+mj-lt"/>
                <a:cs typeface="JacobsChronos" pitchFamily="34" charset="0"/>
              </a:defRPr>
            </a:lvl1pPr>
          </a:lstStyle>
          <a:p>
            <a:fld id="{9B3E39EC-4BE2-4DEA-81C0-4ABC0AAB4AC0}" type="slidenum">
              <a:rPr lang="en-AU" smtClean="0"/>
              <a:pPr/>
              <a:t>‹#›</a:t>
            </a:fld>
            <a:endParaRPr lang="en-AU" dirty="0"/>
          </a:p>
        </p:txBody>
      </p:sp>
      <p:sp>
        <p:nvSpPr>
          <p:cNvPr id="4" name="Footer Placeholder 3">
            <a:extLst>
              <a:ext uri="{FF2B5EF4-FFF2-40B4-BE49-F238E27FC236}">
                <a16:creationId xmlns:a16="http://schemas.microsoft.com/office/drawing/2014/main" id="{10BB8180-DD69-44D6-B058-2ECBE6E8A5C1}"/>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036484854"/>
      </p:ext>
    </p:extLst>
  </p:cSld>
  <p:clrMap bg1="lt1" tx1="dk1" bg2="lt2" tx2="dk2" accent1="accent1" accent2="accent2" accent3="accent3" accent4="accent4" accent5="accent5" accent6="accent6" hlink="hlink" folHlink="folHlink"/>
  <p:sldLayoutIdLst>
    <p:sldLayoutId id="2147483769" r:id="rId1"/>
  </p:sldLayoutIdLst>
  <p:hf hdr="0" dt="0"/>
  <p:txStyles>
    <p:title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p:titleStyle>
    <p:bodyStyle>
      <a:lvl1pPr marL="228600" indent="-2700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Jacobs Chronos" panose="010B0603030503030204" pitchFamily="34" charset="0"/>
          <a:ea typeface="+mn-ea"/>
          <a:cs typeface="Jacobs Chronos" panose="010B0603030503030204" pitchFamily="34" charset="0"/>
        </a:defRPr>
      </a:lvl1pPr>
      <a:lvl2pPr marL="576000" indent="-270000" algn="l" defTabSz="914400" rtl="0" eaLnBrk="1" latinLnBrk="0" hangingPunct="1">
        <a:lnSpc>
          <a:spcPct val="90000"/>
        </a:lnSpc>
        <a:spcBef>
          <a:spcPts val="500"/>
        </a:spcBef>
        <a:buFont typeface="Jacobs Chronos" panose="010B0603030503030204" pitchFamily="34" charset="0"/>
        <a:buChar char="−"/>
        <a:defRPr sz="2200" kern="1200">
          <a:solidFill>
            <a:schemeClr val="tx1"/>
          </a:solidFill>
          <a:latin typeface="Jacobs Chronos" panose="010B0603030503030204" pitchFamily="34" charset="0"/>
          <a:ea typeface="+mn-ea"/>
          <a:cs typeface="Jacobs Chronos" panose="010B0603030503030204" pitchFamily="34" charset="0"/>
        </a:defRPr>
      </a:lvl2pPr>
      <a:lvl3pPr marL="864000" indent="-2700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Jacobs Chronos" panose="010B0603030503030204" pitchFamily="34" charset="0"/>
          <a:ea typeface="+mn-ea"/>
          <a:cs typeface="Jacobs Chronos" panose="010B0603030503030204" pitchFamily="34" charset="0"/>
        </a:defRPr>
      </a:lvl3pPr>
      <a:lvl4pPr marL="1152000" indent="-270000" algn="l" defTabSz="914400" rtl="0" eaLnBrk="1" latinLnBrk="0" hangingPunct="1">
        <a:lnSpc>
          <a:spcPct val="90000"/>
        </a:lnSpc>
        <a:spcBef>
          <a:spcPts val="500"/>
        </a:spcBef>
        <a:buFont typeface="Jacobs Chronos" panose="010B0603030503030204" pitchFamily="34" charset="0"/>
        <a:buChar char="−"/>
        <a:defRPr sz="1800" kern="1200">
          <a:solidFill>
            <a:schemeClr val="tx1"/>
          </a:solidFill>
          <a:latin typeface="Jacobs Chronos" panose="010B0603030503030204" pitchFamily="34" charset="0"/>
          <a:ea typeface="+mn-ea"/>
          <a:cs typeface="Jacobs Chronos" panose="010B0603030503030204" pitchFamily="34" charset="0"/>
        </a:defRPr>
      </a:lvl4pPr>
      <a:lvl5pPr marL="1440000" indent="-2700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Jacobs Chronos" panose="010B0603030503030204" pitchFamily="34" charset="0"/>
          <a:ea typeface="+mn-ea"/>
          <a:cs typeface="Jacobs Chronos" panose="010B0603030503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A1A0ABA-277A-494D-AFC5-4231A957C667}"/>
              </a:ext>
            </a:extLst>
          </p:cNvPr>
          <p:cNvSpPr>
            <a:spLocks noGrp="1"/>
          </p:cNvSpPr>
          <p:nvPr>
            <p:ph type="title"/>
          </p:nvPr>
        </p:nvSpPr>
        <p:spPr bwMode="white">
          <a:xfrm>
            <a:off x="320040" y="486795"/>
            <a:ext cx="11521440" cy="640080"/>
          </a:xfrm>
          <a:prstGeom prst="rect">
            <a:avLst/>
          </a:prstGeom>
        </p:spPr>
        <p:txBody>
          <a:bodyPr vert="horz" lIns="0" tIns="0" rIns="0" bIns="0" rtlCol="0" anchor="ctr">
            <a:normAutofit/>
          </a:bodyPr>
          <a:lstStyle/>
          <a:p>
            <a:r>
              <a:rPr lang="en-US" dirty="0"/>
              <a:t>Slide title, 28pt bold</a:t>
            </a:r>
            <a:endParaRPr lang="en-AU" dirty="0"/>
          </a:p>
        </p:txBody>
      </p:sp>
      <p:sp>
        <p:nvSpPr>
          <p:cNvPr id="8" name="Text Placeholder 2">
            <a:extLst>
              <a:ext uri="{FF2B5EF4-FFF2-40B4-BE49-F238E27FC236}">
                <a16:creationId xmlns:a16="http://schemas.microsoft.com/office/drawing/2014/main" id="{B30F616C-87D7-4D71-A540-D0E1DC2FB78D}"/>
              </a:ext>
            </a:extLst>
          </p:cNvPr>
          <p:cNvSpPr>
            <a:spLocks noGrp="1"/>
          </p:cNvSpPr>
          <p:nvPr>
            <p:ph type="body" idx="1"/>
          </p:nvPr>
        </p:nvSpPr>
        <p:spPr>
          <a:xfrm>
            <a:off x="320039" y="1384917"/>
            <a:ext cx="11521440" cy="4741563"/>
          </a:xfrm>
          <a:prstGeom prst="rect">
            <a:avLst/>
          </a:prstGeom>
          <a:noFill/>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D013D39C-859A-4492-96A6-21F28975B4F9}"/>
              </a:ext>
            </a:extLst>
          </p:cNvPr>
          <p:cNvSpPr>
            <a:spLocks noGrp="1"/>
          </p:cNvSpPr>
          <p:nvPr>
            <p:ph type="sldNum" sz="quarter" idx="4"/>
          </p:nvPr>
        </p:nvSpPr>
        <p:spPr>
          <a:xfrm>
            <a:off x="320040" y="6309360"/>
            <a:ext cx="781674" cy="274320"/>
          </a:xfrm>
          <a:prstGeom prst="rect">
            <a:avLst/>
          </a:prstGeom>
        </p:spPr>
        <p:txBody>
          <a:bodyPr vert="horz" lIns="0" tIns="0" rIns="0" bIns="0" rtlCol="0" anchor="b"/>
          <a:lstStyle>
            <a:lvl1pPr algn="l">
              <a:defRPr sz="1100" b="1">
                <a:solidFill>
                  <a:schemeClr val="tx1"/>
                </a:solidFill>
                <a:latin typeface="+mj-lt"/>
                <a:cs typeface="JacobsChronos" pitchFamily="34" charset="0"/>
              </a:defRPr>
            </a:lvl1pPr>
          </a:lstStyle>
          <a:p>
            <a:fld id="{9B3E39EC-4BE2-4DEA-81C0-4ABC0AAB4AC0}" type="slidenum">
              <a:rPr lang="en-AU" smtClean="0"/>
              <a:pPr/>
              <a:t>‹#›</a:t>
            </a:fld>
            <a:endParaRPr lang="en-AU" dirty="0"/>
          </a:p>
        </p:txBody>
      </p:sp>
      <p:sp>
        <p:nvSpPr>
          <p:cNvPr id="6" name="Footer Placeholder 3">
            <a:extLst>
              <a:ext uri="{FF2B5EF4-FFF2-40B4-BE49-F238E27FC236}">
                <a16:creationId xmlns:a16="http://schemas.microsoft.com/office/drawing/2014/main" id="{35F80BCA-5BCE-464B-9CD5-DA03B095D7D2}"/>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457578636"/>
      </p:ext>
    </p:extLst>
  </p:cSld>
  <p:clrMap bg1="lt1" tx1="dk1" bg2="lt2" tx2="dk2" accent1="accent1" accent2="accent2" accent3="accent3" accent4="accent4" accent5="accent5" accent6="accent6" hlink="hlink" folHlink="folHlink"/>
  <p:sldLayoutIdLst>
    <p:sldLayoutId id="2147483772" r:id="rId1"/>
  </p:sldLayoutIdLst>
  <p:hf hdr="0" dt="0"/>
  <p:txStyles>
    <p:title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p:titleStyle>
    <p:bodyStyle>
      <a:lvl1pPr marL="270000" indent="-2700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Jacobs Chronos" panose="010B0603030503030204" pitchFamily="34" charset="0"/>
          <a:ea typeface="+mn-ea"/>
          <a:cs typeface="Jacobs Chronos" panose="010B0603030503030204" pitchFamily="34" charset="0"/>
        </a:defRPr>
      </a:lvl1pPr>
      <a:lvl2pPr marL="540000" indent="-270000" algn="l" defTabSz="914400" rtl="0" eaLnBrk="1" latinLnBrk="0" hangingPunct="1">
        <a:lnSpc>
          <a:spcPct val="90000"/>
        </a:lnSpc>
        <a:spcBef>
          <a:spcPts val="500"/>
        </a:spcBef>
        <a:buFont typeface="Jacobs Chronos" panose="010B0603030503030204" pitchFamily="34" charset="0"/>
        <a:buChar char="−"/>
        <a:defRPr sz="2200" kern="1200">
          <a:solidFill>
            <a:schemeClr val="tx1"/>
          </a:solidFill>
          <a:latin typeface="Jacobs Chronos" panose="010B0603030503030204" pitchFamily="34" charset="0"/>
          <a:ea typeface="+mn-ea"/>
          <a:cs typeface="Jacobs Chronos" panose="010B0603030503030204" pitchFamily="34" charset="0"/>
        </a:defRPr>
      </a:lvl2pPr>
      <a:lvl3pPr marL="810000" indent="-2700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Jacobs Chronos" panose="010B0603030503030204" pitchFamily="34" charset="0"/>
          <a:ea typeface="+mn-ea"/>
          <a:cs typeface="Jacobs Chronos" panose="010B0603030503030204" pitchFamily="34" charset="0"/>
        </a:defRPr>
      </a:lvl3pPr>
      <a:lvl4pPr marL="1080000" indent="-270000" algn="l" defTabSz="914400" rtl="0" eaLnBrk="1" latinLnBrk="0" hangingPunct="1">
        <a:lnSpc>
          <a:spcPct val="90000"/>
        </a:lnSpc>
        <a:spcBef>
          <a:spcPts val="500"/>
        </a:spcBef>
        <a:buFont typeface="Jacobs Chronos" panose="010B0603030503030204" pitchFamily="34" charset="0"/>
        <a:buChar char="−"/>
        <a:defRPr sz="1800" kern="1200">
          <a:solidFill>
            <a:schemeClr val="tx1"/>
          </a:solidFill>
          <a:latin typeface="Jacobs Chronos" panose="010B0603030503030204" pitchFamily="34" charset="0"/>
          <a:ea typeface="+mn-ea"/>
          <a:cs typeface="Jacobs Chronos" panose="010B0603030503030204" pitchFamily="34" charset="0"/>
        </a:defRPr>
      </a:lvl4pPr>
      <a:lvl5pPr marL="1350000" indent="-2700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Jacobs Chronos" panose="010B0603030503030204" pitchFamily="34" charset="0"/>
          <a:ea typeface="+mn-ea"/>
          <a:cs typeface="Jacobs Chronos" panose="010B0603030503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A1A0ABA-277A-494D-AFC5-4231A957C667}"/>
              </a:ext>
            </a:extLst>
          </p:cNvPr>
          <p:cNvSpPr>
            <a:spLocks noGrp="1"/>
          </p:cNvSpPr>
          <p:nvPr>
            <p:ph type="title"/>
          </p:nvPr>
        </p:nvSpPr>
        <p:spPr bwMode="white">
          <a:xfrm>
            <a:off x="320040" y="486795"/>
            <a:ext cx="11521440" cy="640080"/>
          </a:xfrm>
          <a:prstGeom prst="rect">
            <a:avLst/>
          </a:prstGeom>
        </p:spPr>
        <p:txBody>
          <a:bodyPr vert="horz" lIns="0" tIns="0" rIns="0" bIns="0" rtlCol="0" anchor="ctr">
            <a:normAutofit/>
          </a:bodyPr>
          <a:lstStyle/>
          <a:p>
            <a:r>
              <a:rPr lang="en-US" dirty="0"/>
              <a:t>Slide title, 28pt bold</a:t>
            </a:r>
            <a:endParaRPr lang="en-AU" dirty="0"/>
          </a:p>
        </p:txBody>
      </p:sp>
      <p:sp>
        <p:nvSpPr>
          <p:cNvPr id="8" name="Text Placeholder 2">
            <a:extLst>
              <a:ext uri="{FF2B5EF4-FFF2-40B4-BE49-F238E27FC236}">
                <a16:creationId xmlns:a16="http://schemas.microsoft.com/office/drawing/2014/main" id="{B30F616C-87D7-4D71-A540-D0E1DC2FB78D}"/>
              </a:ext>
            </a:extLst>
          </p:cNvPr>
          <p:cNvSpPr>
            <a:spLocks noGrp="1"/>
          </p:cNvSpPr>
          <p:nvPr>
            <p:ph type="body" idx="1"/>
          </p:nvPr>
        </p:nvSpPr>
        <p:spPr>
          <a:xfrm>
            <a:off x="320039" y="1384917"/>
            <a:ext cx="11521440" cy="4741563"/>
          </a:xfrm>
          <a:prstGeom prst="rect">
            <a:avLst/>
          </a:prstGeom>
          <a:noFill/>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D013D39C-859A-4492-96A6-21F28975B4F9}"/>
              </a:ext>
            </a:extLst>
          </p:cNvPr>
          <p:cNvSpPr>
            <a:spLocks noGrp="1"/>
          </p:cNvSpPr>
          <p:nvPr>
            <p:ph type="sldNum" sz="quarter" idx="4"/>
          </p:nvPr>
        </p:nvSpPr>
        <p:spPr>
          <a:xfrm>
            <a:off x="320040" y="6309360"/>
            <a:ext cx="781674" cy="274320"/>
          </a:xfrm>
          <a:prstGeom prst="rect">
            <a:avLst/>
          </a:prstGeom>
        </p:spPr>
        <p:txBody>
          <a:bodyPr vert="horz" lIns="0" tIns="0" rIns="0" bIns="0" rtlCol="0" anchor="b"/>
          <a:lstStyle>
            <a:lvl1pPr algn="l">
              <a:defRPr sz="1100" b="1">
                <a:solidFill>
                  <a:schemeClr val="tx1"/>
                </a:solidFill>
                <a:latin typeface="+mj-lt"/>
                <a:cs typeface="JacobsChronos" pitchFamily="34" charset="0"/>
              </a:defRPr>
            </a:lvl1pPr>
          </a:lstStyle>
          <a:p>
            <a:fld id="{9B3E39EC-4BE2-4DEA-81C0-4ABC0AAB4AC0}" type="slidenum">
              <a:rPr lang="en-AU" smtClean="0"/>
              <a:pPr/>
              <a:t>‹#›</a:t>
            </a:fld>
            <a:endParaRPr lang="en-AU" dirty="0"/>
          </a:p>
        </p:txBody>
      </p:sp>
      <p:sp>
        <p:nvSpPr>
          <p:cNvPr id="6" name="Footer Placeholder 3">
            <a:extLst>
              <a:ext uri="{FF2B5EF4-FFF2-40B4-BE49-F238E27FC236}">
                <a16:creationId xmlns:a16="http://schemas.microsoft.com/office/drawing/2014/main" id="{79AFC795-115D-4CB0-B1E5-B323AAA2A52B}"/>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849771300"/>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Lst>
  <p:hf hdr="0" dt="0"/>
  <p:txStyles>
    <p:title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p:titleStyle>
    <p:bodyStyle>
      <a:lvl1pPr marL="270000" indent="-2700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Jacobs Chronos" panose="010B0603030503030204" pitchFamily="34" charset="0"/>
          <a:ea typeface="+mn-ea"/>
          <a:cs typeface="Jacobs Chronos" panose="010B0603030503030204" pitchFamily="34" charset="0"/>
        </a:defRPr>
      </a:lvl1pPr>
      <a:lvl2pPr marL="540000" indent="-270000" algn="l" defTabSz="914400" rtl="0" eaLnBrk="1" latinLnBrk="0" hangingPunct="1">
        <a:lnSpc>
          <a:spcPct val="90000"/>
        </a:lnSpc>
        <a:spcBef>
          <a:spcPts val="500"/>
        </a:spcBef>
        <a:buFont typeface="Jacobs Chronos" panose="010B0603030503030204" pitchFamily="34" charset="0"/>
        <a:buChar char="−"/>
        <a:defRPr sz="2200" kern="1200">
          <a:solidFill>
            <a:schemeClr val="tx1"/>
          </a:solidFill>
          <a:latin typeface="Jacobs Chronos" panose="010B0603030503030204" pitchFamily="34" charset="0"/>
          <a:ea typeface="+mn-ea"/>
          <a:cs typeface="Jacobs Chronos" panose="010B0603030503030204" pitchFamily="34" charset="0"/>
        </a:defRPr>
      </a:lvl2pPr>
      <a:lvl3pPr marL="810000" indent="-2700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Jacobs Chronos" panose="010B0603030503030204" pitchFamily="34" charset="0"/>
          <a:ea typeface="+mn-ea"/>
          <a:cs typeface="Jacobs Chronos" panose="010B0603030503030204" pitchFamily="34" charset="0"/>
        </a:defRPr>
      </a:lvl3pPr>
      <a:lvl4pPr marL="1080000" indent="-270000" algn="l" defTabSz="914400" rtl="0" eaLnBrk="1" latinLnBrk="0" hangingPunct="1">
        <a:lnSpc>
          <a:spcPct val="90000"/>
        </a:lnSpc>
        <a:spcBef>
          <a:spcPts val="500"/>
        </a:spcBef>
        <a:buFont typeface="Jacobs Chronos" panose="010B0603030503030204" pitchFamily="34" charset="0"/>
        <a:buChar char="−"/>
        <a:defRPr sz="1800" kern="1200">
          <a:solidFill>
            <a:schemeClr val="tx1"/>
          </a:solidFill>
          <a:latin typeface="Jacobs Chronos" panose="010B0603030503030204" pitchFamily="34" charset="0"/>
          <a:ea typeface="+mn-ea"/>
          <a:cs typeface="Jacobs Chronos" panose="010B0603030503030204" pitchFamily="34" charset="0"/>
        </a:defRPr>
      </a:lvl4pPr>
      <a:lvl5pPr marL="1350000" indent="-2700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Jacobs Chronos" panose="010B0603030503030204" pitchFamily="34" charset="0"/>
          <a:ea typeface="+mn-ea"/>
          <a:cs typeface="Jacobs Chronos" panose="010B0603030503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A1A0ABA-277A-494D-AFC5-4231A957C667}"/>
              </a:ext>
            </a:extLst>
          </p:cNvPr>
          <p:cNvSpPr>
            <a:spLocks noGrp="1"/>
          </p:cNvSpPr>
          <p:nvPr>
            <p:ph type="title"/>
          </p:nvPr>
        </p:nvSpPr>
        <p:spPr bwMode="white">
          <a:xfrm>
            <a:off x="320040" y="486795"/>
            <a:ext cx="11521440" cy="640080"/>
          </a:xfrm>
          <a:prstGeom prst="rect">
            <a:avLst/>
          </a:prstGeom>
        </p:spPr>
        <p:txBody>
          <a:bodyPr vert="horz" lIns="0" tIns="0" rIns="0" bIns="0" rtlCol="0" anchor="ctr">
            <a:normAutofit/>
          </a:bodyPr>
          <a:lstStyle/>
          <a:p>
            <a:r>
              <a:rPr lang="en-US" dirty="0"/>
              <a:t>Slide title, 28pt bold</a:t>
            </a:r>
            <a:endParaRPr lang="en-AU" dirty="0"/>
          </a:p>
        </p:txBody>
      </p:sp>
      <p:sp>
        <p:nvSpPr>
          <p:cNvPr id="8" name="Text Placeholder 2">
            <a:extLst>
              <a:ext uri="{FF2B5EF4-FFF2-40B4-BE49-F238E27FC236}">
                <a16:creationId xmlns:a16="http://schemas.microsoft.com/office/drawing/2014/main" id="{B30F616C-87D7-4D71-A540-D0E1DC2FB78D}"/>
              </a:ext>
            </a:extLst>
          </p:cNvPr>
          <p:cNvSpPr>
            <a:spLocks noGrp="1"/>
          </p:cNvSpPr>
          <p:nvPr>
            <p:ph type="body" idx="1"/>
          </p:nvPr>
        </p:nvSpPr>
        <p:spPr>
          <a:xfrm>
            <a:off x="320039" y="1384917"/>
            <a:ext cx="11521440" cy="4741563"/>
          </a:xfrm>
          <a:prstGeom prst="rect">
            <a:avLst/>
          </a:prstGeom>
          <a:noFill/>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3">
            <a:extLst>
              <a:ext uri="{FF2B5EF4-FFF2-40B4-BE49-F238E27FC236}">
                <a16:creationId xmlns:a16="http://schemas.microsoft.com/office/drawing/2014/main" id="{45CAD75A-537E-4B12-960F-4DC7FBD909DC}"/>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2020</a:t>
            </a:r>
          </a:p>
        </p:txBody>
      </p:sp>
      <p:sp>
        <p:nvSpPr>
          <p:cNvPr id="11" name="Slide Number Placeholder 5">
            <a:extLst>
              <a:ext uri="{FF2B5EF4-FFF2-40B4-BE49-F238E27FC236}">
                <a16:creationId xmlns:a16="http://schemas.microsoft.com/office/drawing/2014/main" id="{D013D39C-859A-4492-96A6-21F28975B4F9}"/>
              </a:ext>
            </a:extLst>
          </p:cNvPr>
          <p:cNvSpPr>
            <a:spLocks noGrp="1"/>
          </p:cNvSpPr>
          <p:nvPr>
            <p:ph type="sldNum" sz="quarter" idx="4"/>
          </p:nvPr>
        </p:nvSpPr>
        <p:spPr>
          <a:xfrm>
            <a:off x="320040" y="6309360"/>
            <a:ext cx="781674" cy="274320"/>
          </a:xfrm>
          <a:prstGeom prst="rect">
            <a:avLst/>
          </a:prstGeom>
        </p:spPr>
        <p:txBody>
          <a:bodyPr vert="horz" lIns="0" tIns="0" rIns="0" bIns="0" rtlCol="0" anchor="b"/>
          <a:lstStyle>
            <a:lvl1pPr algn="l">
              <a:defRPr sz="1100" b="1">
                <a:solidFill>
                  <a:schemeClr val="tx1"/>
                </a:solidFill>
                <a:latin typeface="+mj-lt"/>
                <a:cs typeface="JacobsChronos" pitchFamily="34" charset="0"/>
              </a:defRPr>
            </a:lvl1pPr>
          </a:lstStyle>
          <a:p>
            <a:fld id="{9B3E39EC-4BE2-4DEA-81C0-4ABC0AAB4AC0}" type="slidenum">
              <a:rPr lang="en-AU" smtClean="0"/>
              <a:pPr/>
              <a:t>‹#›</a:t>
            </a:fld>
            <a:endParaRPr lang="en-AU" dirty="0"/>
          </a:p>
        </p:txBody>
      </p:sp>
    </p:spTree>
    <p:extLst>
      <p:ext uri="{BB962C8B-B14F-4D97-AF65-F5344CB8AC3E}">
        <p14:creationId xmlns:p14="http://schemas.microsoft.com/office/powerpoint/2010/main" val="3858794406"/>
      </p:ext>
    </p:extLst>
  </p:cSld>
  <p:clrMap bg1="lt1" tx1="dk1" bg2="lt2" tx2="dk2" accent1="accent1" accent2="accent2" accent3="accent3" accent4="accent4" accent5="accent5" accent6="accent6" hlink="hlink" folHlink="folHlink"/>
  <p:sldLayoutIdLst>
    <p:sldLayoutId id="2147483778" r:id="rId1"/>
    <p:sldLayoutId id="2147483799" r:id="rId2"/>
    <p:sldLayoutId id="2147483792" r:id="rId3"/>
    <p:sldLayoutId id="2147483779" r:id="rId4"/>
    <p:sldLayoutId id="2147483780" r:id="rId5"/>
  </p:sldLayoutIdLst>
  <p:hf hdr="0" dt="0"/>
  <p:txStyles>
    <p:title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p:titleStyle>
    <p:bodyStyle>
      <a:lvl1pPr marL="228600" indent="-2700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Jacobs Chronos" panose="010B0603030503030204" pitchFamily="34" charset="0"/>
          <a:ea typeface="+mn-ea"/>
          <a:cs typeface="Jacobs Chronos" panose="010B0603030503030204" pitchFamily="34" charset="0"/>
        </a:defRPr>
      </a:lvl1pPr>
      <a:lvl2pPr marL="576000" indent="-270000" algn="l" defTabSz="914400" rtl="0" eaLnBrk="1" latinLnBrk="0" hangingPunct="1">
        <a:lnSpc>
          <a:spcPct val="90000"/>
        </a:lnSpc>
        <a:spcBef>
          <a:spcPts val="500"/>
        </a:spcBef>
        <a:buFont typeface="Jacobs Chronos" panose="010B0603030503030204" pitchFamily="34" charset="0"/>
        <a:buChar char="−"/>
        <a:defRPr sz="2200" kern="1200">
          <a:solidFill>
            <a:schemeClr val="tx1"/>
          </a:solidFill>
          <a:latin typeface="Jacobs Chronos" panose="010B0603030503030204" pitchFamily="34" charset="0"/>
          <a:ea typeface="+mn-ea"/>
          <a:cs typeface="Jacobs Chronos" panose="010B0603030503030204" pitchFamily="34" charset="0"/>
        </a:defRPr>
      </a:lvl2pPr>
      <a:lvl3pPr marL="864000" indent="-2700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Jacobs Chronos" panose="010B0603030503030204" pitchFamily="34" charset="0"/>
          <a:ea typeface="+mn-ea"/>
          <a:cs typeface="Jacobs Chronos" panose="010B0603030503030204" pitchFamily="34" charset="0"/>
        </a:defRPr>
      </a:lvl3pPr>
      <a:lvl4pPr marL="1152000" indent="-270000" algn="l" defTabSz="914400" rtl="0" eaLnBrk="1" latinLnBrk="0" hangingPunct="1">
        <a:lnSpc>
          <a:spcPct val="90000"/>
        </a:lnSpc>
        <a:spcBef>
          <a:spcPts val="500"/>
        </a:spcBef>
        <a:buFont typeface="Jacobs Chronos" panose="010B0603030503030204" pitchFamily="34" charset="0"/>
        <a:buChar char="−"/>
        <a:defRPr sz="1800" kern="1200">
          <a:solidFill>
            <a:schemeClr val="tx1"/>
          </a:solidFill>
          <a:latin typeface="Jacobs Chronos" panose="010B0603030503030204" pitchFamily="34" charset="0"/>
          <a:ea typeface="+mn-ea"/>
          <a:cs typeface="Jacobs Chronos" panose="010B0603030503030204" pitchFamily="34" charset="0"/>
        </a:defRPr>
      </a:lvl4pPr>
      <a:lvl5pPr marL="1440000" indent="-2700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Jacobs Chronos" panose="010B0603030503030204" pitchFamily="34" charset="0"/>
          <a:ea typeface="+mn-ea"/>
          <a:cs typeface="Jacobs Chronos" panose="010B0603030503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Jacobs-strapline2_BL">
            <a:extLst>
              <a:ext uri="{FF2B5EF4-FFF2-40B4-BE49-F238E27FC236}">
                <a16:creationId xmlns:a16="http://schemas.microsoft.com/office/drawing/2014/main" id="{B7C72B4C-D4EE-4060-92A4-55A572B1AD41}"/>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223889" y="5903003"/>
            <a:ext cx="4663440" cy="520438"/>
          </a:xfrm>
          <a:prstGeom prst="rect">
            <a:avLst/>
          </a:prstGeom>
        </p:spPr>
      </p:pic>
      <p:pic>
        <p:nvPicPr>
          <p:cNvPr id="12" name="Picture 11">
            <a:hlinkClick r:id="rId13"/>
            <a:extLst>
              <a:ext uri="{FF2B5EF4-FFF2-40B4-BE49-F238E27FC236}">
                <a16:creationId xmlns:a16="http://schemas.microsoft.com/office/drawing/2014/main" id="{1271B511-7453-4BD2-90BF-4667740059C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495011" y="5971207"/>
            <a:ext cx="394199" cy="358555"/>
          </a:xfrm>
          <a:prstGeom prst="rect">
            <a:avLst/>
          </a:prstGeom>
        </p:spPr>
      </p:pic>
      <p:pic>
        <p:nvPicPr>
          <p:cNvPr id="13" name="Picture 12">
            <a:hlinkClick r:id="rId13"/>
            <a:extLst>
              <a:ext uri="{FF2B5EF4-FFF2-40B4-BE49-F238E27FC236}">
                <a16:creationId xmlns:a16="http://schemas.microsoft.com/office/drawing/2014/main" id="{F457920C-1F13-4ACD-BE7D-62E84E64DCB2}"/>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l="25537" t="13310" r="21972" b="13201"/>
          <a:stretch/>
        </p:blipFill>
        <p:spPr>
          <a:xfrm>
            <a:off x="10678519" y="5901394"/>
            <a:ext cx="344291" cy="438422"/>
          </a:xfrm>
          <a:prstGeom prst="rect">
            <a:avLst/>
          </a:prstGeom>
        </p:spPr>
      </p:pic>
      <p:pic>
        <p:nvPicPr>
          <p:cNvPr id="14" name="Picture 13">
            <a:hlinkClick r:id="rId13"/>
            <a:extLst>
              <a:ext uri="{FF2B5EF4-FFF2-40B4-BE49-F238E27FC236}">
                <a16:creationId xmlns:a16="http://schemas.microsoft.com/office/drawing/2014/main" id="{723CF156-ED6A-44CD-A0D6-F21D1E506CDC}"/>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0067977" y="5970957"/>
            <a:ext cx="485651" cy="358805"/>
          </a:xfrm>
          <a:prstGeom prst="rect">
            <a:avLst/>
          </a:prstGeom>
        </p:spPr>
      </p:pic>
      <p:pic>
        <p:nvPicPr>
          <p:cNvPr id="15" name="Picture 14">
            <a:hlinkClick r:id="rId13"/>
            <a:extLst>
              <a:ext uri="{FF2B5EF4-FFF2-40B4-BE49-F238E27FC236}">
                <a16:creationId xmlns:a16="http://schemas.microsoft.com/office/drawing/2014/main" id="{3EA1D2B5-F841-4730-BA18-15FFB498B647}"/>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l="17602" t="17667" r="15208" b="16821"/>
          <a:stretch/>
        </p:blipFill>
        <p:spPr>
          <a:xfrm>
            <a:off x="8836199" y="5909121"/>
            <a:ext cx="485651" cy="430694"/>
          </a:xfrm>
          <a:prstGeom prst="rect">
            <a:avLst/>
          </a:prstGeom>
        </p:spPr>
      </p:pic>
      <p:pic>
        <p:nvPicPr>
          <p:cNvPr id="16" name="Picture 15">
            <a:hlinkClick r:id="rId13"/>
            <a:extLst>
              <a:ext uri="{FF2B5EF4-FFF2-40B4-BE49-F238E27FC236}">
                <a16:creationId xmlns:a16="http://schemas.microsoft.com/office/drawing/2014/main" id="{5597E482-64AD-46FE-9924-4E07B1A29C62}"/>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15082" b="14257"/>
          <a:stretch/>
        </p:blipFill>
        <p:spPr>
          <a:xfrm>
            <a:off x="11147701" y="5970956"/>
            <a:ext cx="546459" cy="368859"/>
          </a:xfrm>
          <a:prstGeom prst="rect">
            <a:avLst/>
          </a:prstGeom>
        </p:spPr>
      </p:pic>
    </p:spTree>
    <p:extLst>
      <p:ext uri="{BB962C8B-B14F-4D97-AF65-F5344CB8AC3E}">
        <p14:creationId xmlns:p14="http://schemas.microsoft.com/office/powerpoint/2010/main" val="2752207963"/>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Lst>
  <p:hf hdr="0" dt="0"/>
  <p:txStyles>
    <p:title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p:titleStyle>
    <p:bodyStyle>
      <a:lvl1pPr marL="228600" indent="-2700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Jacobs Chronos" panose="010B0603030503030204" pitchFamily="34" charset="0"/>
          <a:ea typeface="+mn-ea"/>
          <a:cs typeface="Jacobs Chronos" panose="010B0603030503030204" pitchFamily="34" charset="0"/>
        </a:defRPr>
      </a:lvl1pPr>
      <a:lvl2pPr marL="576000" indent="-270000" algn="l" defTabSz="914400" rtl="0" eaLnBrk="1" latinLnBrk="0" hangingPunct="1">
        <a:lnSpc>
          <a:spcPct val="90000"/>
        </a:lnSpc>
        <a:spcBef>
          <a:spcPts val="500"/>
        </a:spcBef>
        <a:buFont typeface="Jacobs Chronos" panose="010B0603030503030204" pitchFamily="34" charset="0"/>
        <a:buChar char="−"/>
        <a:defRPr sz="2200" kern="1200">
          <a:solidFill>
            <a:schemeClr val="tx1"/>
          </a:solidFill>
          <a:latin typeface="Jacobs Chronos" panose="010B0603030503030204" pitchFamily="34" charset="0"/>
          <a:ea typeface="+mn-ea"/>
          <a:cs typeface="Jacobs Chronos" panose="010B0603030503030204" pitchFamily="34" charset="0"/>
        </a:defRPr>
      </a:lvl2pPr>
      <a:lvl3pPr marL="864000" indent="-2700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Jacobs Chronos" panose="010B0603030503030204" pitchFamily="34" charset="0"/>
          <a:ea typeface="+mn-ea"/>
          <a:cs typeface="Jacobs Chronos" panose="010B0603030503030204" pitchFamily="34" charset="0"/>
        </a:defRPr>
      </a:lvl3pPr>
      <a:lvl4pPr marL="1152000" indent="-270000" algn="l" defTabSz="914400" rtl="0" eaLnBrk="1" latinLnBrk="0" hangingPunct="1">
        <a:lnSpc>
          <a:spcPct val="90000"/>
        </a:lnSpc>
        <a:spcBef>
          <a:spcPts val="500"/>
        </a:spcBef>
        <a:buFont typeface="Jacobs Chronos" panose="010B0603030503030204" pitchFamily="34" charset="0"/>
        <a:buChar char="−"/>
        <a:defRPr sz="1800" kern="1200">
          <a:solidFill>
            <a:schemeClr val="tx1"/>
          </a:solidFill>
          <a:latin typeface="Jacobs Chronos" panose="010B0603030503030204" pitchFamily="34" charset="0"/>
          <a:ea typeface="+mn-ea"/>
          <a:cs typeface="Jacobs Chronos" panose="010B0603030503030204" pitchFamily="34" charset="0"/>
        </a:defRPr>
      </a:lvl4pPr>
      <a:lvl5pPr marL="1440000" indent="-2700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Jacobs Chronos" panose="010B0603030503030204" pitchFamily="34" charset="0"/>
          <a:ea typeface="+mn-ea"/>
          <a:cs typeface="Jacobs Chronos" panose="010B0603030503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A1A0ABA-277A-494D-AFC5-4231A957C667}"/>
              </a:ext>
            </a:extLst>
          </p:cNvPr>
          <p:cNvSpPr>
            <a:spLocks noGrp="1"/>
          </p:cNvSpPr>
          <p:nvPr>
            <p:ph type="title"/>
          </p:nvPr>
        </p:nvSpPr>
        <p:spPr bwMode="white">
          <a:xfrm>
            <a:off x="320040" y="486795"/>
            <a:ext cx="11521440" cy="640080"/>
          </a:xfrm>
          <a:prstGeom prst="rect">
            <a:avLst/>
          </a:prstGeom>
        </p:spPr>
        <p:txBody>
          <a:bodyPr vert="horz" lIns="0" tIns="0" rIns="0" bIns="0" rtlCol="0" anchor="ctr">
            <a:normAutofit/>
          </a:bodyPr>
          <a:lstStyle/>
          <a:p>
            <a:r>
              <a:rPr lang="en-US" dirty="0"/>
              <a:t>Slide title, 28pt bold</a:t>
            </a:r>
            <a:endParaRPr lang="en-AU" dirty="0"/>
          </a:p>
        </p:txBody>
      </p:sp>
      <p:sp>
        <p:nvSpPr>
          <p:cNvPr id="8" name="Text Placeholder 2">
            <a:extLst>
              <a:ext uri="{FF2B5EF4-FFF2-40B4-BE49-F238E27FC236}">
                <a16:creationId xmlns:a16="http://schemas.microsoft.com/office/drawing/2014/main" id="{B30F616C-87D7-4D71-A540-D0E1DC2FB78D}"/>
              </a:ext>
            </a:extLst>
          </p:cNvPr>
          <p:cNvSpPr>
            <a:spLocks noGrp="1"/>
          </p:cNvSpPr>
          <p:nvPr>
            <p:ph type="body" idx="1"/>
          </p:nvPr>
        </p:nvSpPr>
        <p:spPr>
          <a:xfrm>
            <a:off x="320039" y="1384917"/>
            <a:ext cx="11521440" cy="4741563"/>
          </a:xfrm>
          <a:prstGeom prst="rect">
            <a:avLst/>
          </a:prstGeom>
          <a:noFill/>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3">
            <a:extLst>
              <a:ext uri="{FF2B5EF4-FFF2-40B4-BE49-F238E27FC236}">
                <a16:creationId xmlns:a16="http://schemas.microsoft.com/office/drawing/2014/main" id="{45CAD75A-537E-4B12-960F-4DC7FBD909DC}"/>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
        <p:nvSpPr>
          <p:cNvPr id="11" name="Slide Number Placeholder 5">
            <a:extLst>
              <a:ext uri="{FF2B5EF4-FFF2-40B4-BE49-F238E27FC236}">
                <a16:creationId xmlns:a16="http://schemas.microsoft.com/office/drawing/2014/main" id="{D013D39C-859A-4492-96A6-21F28975B4F9}"/>
              </a:ext>
            </a:extLst>
          </p:cNvPr>
          <p:cNvSpPr>
            <a:spLocks noGrp="1"/>
          </p:cNvSpPr>
          <p:nvPr>
            <p:ph type="sldNum" sz="quarter" idx="4"/>
          </p:nvPr>
        </p:nvSpPr>
        <p:spPr>
          <a:xfrm>
            <a:off x="320040" y="6309360"/>
            <a:ext cx="781674" cy="274320"/>
          </a:xfrm>
          <a:prstGeom prst="rect">
            <a:avLst/>
          </a:prstGeom>
        </p:spPr>
        <p:txBody>
          <a:bodyPr vert="horz" lIns="0" tIns="0" rIns="0" bIns="0" rtlCol="0" anchor="b"/>
          <a:lstStyle>
            <a:lvl1pPr algn="l">
              <a:defRPr sz="1100" b="1">
                <a:solidFill>
                  <a:schemeClr val="tx1"/>
                </a:solidFill>
                <a:latin typeface="+mj-lt"/>
                <a:cs typeface="JacobsChronos" pitchFamily="34" charset="0"/>
              </a:defRPr>
            </a:lvl1pPr>
          </a:lstStyle>
          <a:p>
            <a:fld id="{9B3E39EC-4BE2-4DEA-81C0-4ABC0AAB4AC0}" type="slidenum">
              <a:rPr lang="en-AU" smtClean="0"/>
              <a:pPr/>
              <a:t>‹#›</a:t>
            </a:fld>
            <a:endParaRPr lang="en-AU" dirty="0"/>
          </a:p>
        </p:txBody>
      </p:sp>
    </p:spTree>
    <p:extLst>
      <p:ext uri="{BB962C8B-B14F-4D97-AF65-F5344CB8AC3E}">
        <p14:creationId xmlns:p14="http://schemas.microsoft.com/office/powerpoint/2010/main" val="2378116694"/>
      </p:ext>
    </p:extLst>
  </p:cSld>
  <p:clrMap bg1="lt1" tx1="dk1" bg2="lt2" tx2="dk2" accent1="accent1" accent2="accent2" accent3="accent3" accent4="accent4" accent5="accent5" accent6="accent6" hlink="hlink" folHlink="folHlink"/>
  <p:sldLayoutIdLst>
    <p:sldLayoutId id="2147483722"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803" r:id="rId13"/>
    <p:sldLayoutId id="2147483804" r:id="rId14"/>
    <p:sldLayoutId id="2147483805" r:id="rId15"/>
    <p:sldLayoutId id="2147483806" r:id="rId16"/>
  </p:sldLayoutIdLst>
  <p:hf hdr="0" dt="0"/>
  <p:txStyles>
    <p:title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p:titleStyle>
    <p:bodyStyle>
      <a:lvl1pPr marL="270000" indent="-2700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Jacobs Chronos" panose="010B0603030503030204" pitchFamily="34" charset="0"/>
          <a:ea typeface="+mn-ea"/>
          <a:cs typeface="Jacobs Chronos" panose="010B0603030503030204" pitchFamily="34" charset="0"/>
        </a:defRPr>
      </a:lvl1pPr>
      <a:lvl2pPr marL="540000" indent="-270000" algn="l" defTabSz="914400" rtl="0" eaLnBrk="1" latinLnBrk="0" hangingPunct="1">
        <a:lnSpc>
          <a:spcPct val="90000"/>
        </a:lnSpc>
        <a:spcBef>
          <a:spcPts val="500"/>
        </a:spcBef>
        <a:buFont typeface="Jacobs Chronos" panose="010B0603030503030204" pitchFamily="34" charset="0"/>
        <a:buChar char="−"/>
        <a:defRPr sz="2200" kern="1200">
          <a:solidFill>
            <a:schemeClr val="tx1"/>
          </a:solidFill>
          <a:latin typeface="Jacobs Chronos" panose="010B0603030503030204" pitchFamily="34" charset="0"/>
          <a:ea typeface="+mn-ea"/>
          <a:cs typeface="Jacobs Chronos" panose="010B0603030503030204" pitchFamily="34" charset="0"/>
        </a:defRPr>
      </a:lvl2pPr>
      <a:lvl3pPr marL="810000" indent="-2700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Jacobs Chronos" panose="010B0603030503030204" pitchFamily="34" charset="0"/>
          <a:ea typeface="+mn-ea"/>
          <a:cs typeface="Jacobs Chronos" panose="010B0603030503030204" pitchFamily="34" charset="0"/>
        </a:defRPr>
      </a:lvl3pPr>
      <a:lvl4pPr marL="1080000" indent="-270000" algn="l" defTabSz="914400" rtl="0" eaLnBrk="1" latinLnBrk="0" hangingPunct="1">
        <a:lnSpc>
          <a:spcPct val="90000"/>
        </a:lnSpc>
        <a:spcBef>
          <a:spcPts val="500"/>
        </a:spcBef>
        <a:buFont typeface="Jacobs Chronos" panose="010B0603030503030204" pitchFamily="34" charset="0"/>
        <a:buChar char="−"/>
        <a:defRPr sz="1800" kern="1200">
          <a:solidFill>
            <a:schemeClr val="tx1"/>
          </a:solidFill>
          <a:latin typeface="Jacobs Chronos" panose="010B0603030503030204" pitchFamily="34" charset="0"/>
          <a:ea typeface="+mn-ea"/>
          <a:cs typeface="Jacobs Chronos" panose="010B0603030503030204" pitchFamily="34" charset="0"/>
        </a:defRPr>
      </a:lvl4pPr>
      <a:lvl5pPr marL="1350000" indent="-2700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Jacobs Chronos" panose="010B0603030503030204" pitchFamily="34" charset="0"/>
          <a:ea typeface="+mn-ea"/>
          <a:cs typeface="Jacobs Chronos" panose="010B0603030503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A1A0ABA-277A-494D-AFC5-4231A957C667}"/>
              </a:ext>
            </a:extLst>
          </p:cNvPr>
          <p:cNvSpPr>
            <a:spLocks noGrp="1"/>
          </p:cNvSpPr>
          <p:nvPr>
            <p:ph type="title"/>
          </p:nvPr>
        </p:nvSpPr>
        <p:spPr bwMode="white">
          <a:xfrm>
            <a:off x="320040" y="486795"/>
            <a:ext cx="11521440" cy="640080"/>
          </a:xfrm>
          <a:prstGeom prst="rect">
            <a:avLst/>
          </a:prstGeom>
        </p:spPr>
        <p:txBody>
          <a:bodyPr vert="horz" lIns="0" tIns="0" rIns="0" bIns="0" rtlCol="0" anchor="ctr">
            <a:normAutofit/>
          </a:bodyPr>
          <a:lstStyle/>
          <a:p>
            <a:r>
              <a:rPr lang="en-US" dirty="0"/>
              <a:t>Click to edit Master title style</a:t>
            </a:r>
            <a:endParaRPr lang="en-AU" dirty="0"/>
          </a:p>
        </p:txBody>
      </p:sp>
      <p:sp>
        <p:nvSpPr>
          <p:cNvPr id="8" name="Text Placeholder 2">
            <a:extLst>
              <a:ext uri="{FF2B5EF4-FFF2-40B4-BE49-F238E27FC236}">
                <a16:creationId xmlns:a16="http://schemas.microsoft.com/office/drawing/2014/main" id="{B30F616C-87D7-4D71-A540-D0E1DC2FB78D}"/>
              </a:ext>
            </a:extLst>
          </p:cNvPr>
          <p:cNvSpPr>
            <a:spLocks noGrp="1"/>
          </p:cNvSpPr>
          <p:nvPr>
            <p:ph type="body" idx="1"/>
          </p:nvPr>
        </p:nvSpPr>
        <p:spPr>
          <a:xfrm>
            <a:off x="320039" y="1384917"/>
            <a:ext cx="11521440" cy="4741563"/>
          </a:xfrm>
          <a:prstGeom prst="rect">
            <a:avLst/>
          </a:prstGeom>
          <a:noFill/>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D013D39C-859A-4492-96A6-21F28975B4F9}"/>
              </a:ext>
            </a:extLst>
          </p:cNvPr>
          <p:cNvSpPr>
            <a:spLocks noGrp="1"/>
          </p:cNvSpPr>
          <p:nvPr>
            <p:ph type="sldNum" sz="quarter" idx="4"/>
          </p:nvPr>
        </p:nvSpPr>
        <p:spPr>
          <a:xfrm>
            <a:off x="320040" y="6309360"/>
            <a:ext cx="781674" cy="274320"/>
          </a:xfrm>
          <a:prstGeom prst="rect">
            <a:avLst/>
          </a:prstGeom>
        </p:spPr>
        <p:txBody>
          <a:bodyPr vert="horz" lIns="0" tIns="0" rIns="0" bIns="0" rtlCol="0" anchor="b"/>
          <a:lstStyle>
            <a:lvl1pPr algn="l">
              <a:defRPr sz="1100" b="1">
                <a:solidFill>
                  <a:schemeClr val="tx1"/>
                </a:solidFill>
                <a:latin typeface="+mj-lt"/>
                <a:cs typeface="JacobsChronos" pitchFamily="34" charset="0"/>
              </a:defRPr>
            </a:lvl1pPr>
          </a:lstStyle>
          <a:p>
            <a:fld id="{9B3E39EC-4BE2-4DEA-81C0-4ABC0AAB4AC0}" type="slidenum">
              <a:rPr lang="en-AU" smtClean="0"/>
              <a:pPr/>
              <a:t>‹#›</a:t>
            </a:fld>
            <a:endParaRPr lang="en-AU" dirty="0"/>
          </a:p>
        </p:txBody>
      </p:sp>
      <p:sp>
        <p:nvSpPr>
          <p:cNvPr id="6" name="Footer Placeholder 3">
            <a:extLst>
              <a:ext uri="{FF2B5EF4-FFF2-40B4-BE49-F238E27FC236}">
                <a16:creationId xmlns:a16="http://schemas.microsoft.com/office/drawing/2014/main" id="{E744EEAB-8D21-497B-B41D-567014D30B9D}"/>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759806472"/>
      </p:ext>
    </p:extLst>
  </p:cSld>
  <p:clrMap bg1="lt1" tx1="dk1" bg2="lt2" tx2="dk2" accent1="accent1" accent2="accent2" accent3="accent3" accent4="accent4" accent5="accent5" accent6="accent6" hlink="hlink" folHlink="folHlink"/>
  <p:sldLayoutIdLst>
    <p:sldLayoutId id="2147483724" r:id="rId1"/>
    <p:sldLayoutId id="2147483725" r:id="rId2"/>
  </p:sldLayoutIdLst>
  <p:hf hdr="0" dt="0"/>
  <p:txStyles>
    <p:title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p:titleStyle>
    <p:bodyStyle>
      <a:lvl1pPr marL="270000" indent="-2700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Jacobs Chronos" panose="010B0603030503030204" pitchFamily="34" charset="0"/>
          <a:ea typeface="+mn-ea"/>
          <a:cs typeface="Jacobs Chronos" panose="010B0603030503030204" pitchFamily="34" charset="0"/>
        </a:defRPr>
      </a:lvl1pPr>
      <a:lvl2pPr marL="540000" indent="-270000" algn="l" defTabSz="914400" rtl="0" eaLnBrk="1" latinLnBrk="0" hangingPunct="1">
        <a:lnSpc>
          <a:spcPct val="90000"/>
        </a:lnSpc>
        <a:spcBef>
          <a:spcPts val="500"/>
        </a:spcBef>
        <a:buFont typeface="Jacobs Chronos" panose="010B0603030503030204" pitchFamily="34" charset="0"/>
        <a:buChar char="−"/>
        <a:defRPr sz="2200" kern="1200">
          <a:solidFill>
            <a:schemeClr val="tx1"/>
          </a:solidFill>
          <a:latin typeface="Jacobs Chronos" panose="010B0603030503030204" pitchFamily="34" charset="0"/>
          <a:ea typeface="+mn-ea"/>
          <a:cs typeface="Jacobs Chronos" panose="010B0603030503030204" pitchFamily="34" charset="0"/>
        </a:defRPr>
      </a:lvl2pPr>
      <a:lvl3pPr marL="810000" indent="-2700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Jacobs Chronos" panose="010B0603030503030204" pitchFamily="34" charset="0"/>
          <a:ea typeface="+mn-ea"/>
          <a:cs typeface="Jacobs Chronos" panose="010B0603030503030204" pitchFamily="34" charset="0"/>
        </a:defRPr>
      </a:lvl3pPr>
      <a:lvl4pPr marL="1080000" indent="-270000" algn="l" defTabSz="914400" rtl="0" eaLnBrk="1" latinLnBrk="0" hangingPunct="1">
        <a:lnSpc>
          <a:spcPct val="90000"/>
        </a:lnSpc>
        <a:spcBef>
          <a:spcPts val="500"/>
        </a:spcBef>
        <a:buFont typeface="Jacobs Chronos" panose="010B0603030503030204" pitchFamily="34" charset="0"/>
        <a:buChar char="−"/>
        <a:defRPr sz="1800" kern="1200">
          <a:solidFill>
            <a:schemeClr val="tx1"/>
          </a:solidFill>
          <a:latin typeface="Jacobs Chronos" panose="010B0603030503030204" pitchFamily="34" charset="0"/>
          <a:ea typeface="+mn-ea"/>
          <a:cs typeface="Jacobs Chronos" panose="010B0603030503030204" pitchFamily="34" charset="0"/>
        </a:defRPr>
      </a:lvl4pPr>
      <a:lvl5pPr marL="1350000" indent="-2700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Jacobs Chronos" panose="010B0603030503030204" pitchFamily="34" charset="0"/>
          <a:ea typeface="+mn-ea"/>
          <a:cs typeface="Jacobs Chronos" panose="010B0603030503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A1A0ABA-277A-494D-AFC5-4231A957C667}"/>
              </a:ext>
            </a:extLst>
          </p:cNvPr>
          <p:cNvSpPr>
            <a:spLocks noGrp="1"/>
          </p:cNvSpPr>
          <p:nvPr>
            <p:ph type="title"/>
          </p:nvPr>
        </p:nvSpPr>
        <p:spPr bwMode="white">
          <a:xfrm>
            <a:off x="320040" y="486795"/>
            <a:ext cx="11521440" cy="640080"/>
          </a:xfrm>
          <a:prstGeom prst="rect">
            <a:avLst/>
          </a:prstGeom>
        </p:spPr>
        <p:txBody>
          <a:bodyPr vert="horz" lIns="0" tIns="0" rIns="0" bIns="0" rtlCol="0" anchor="ctr">
            <a:normAutofit/>
          </a:bodyPr>
          <a:lstStyle/>
          <a:p>
            <a:r>
              <a:rPr lang="en-US" dirty="0"/>
              <a:t>Click to edit Master title style</a:t>
            </a:r>
            <a:endParaRPr lang="en-AU" dirty="0"/>
          </a:p>
        </p:txBody>
      </p:sp>
      <p:sp>
        <p:nvSpPr>
          <p:cNvPr id="8" name="Text Placeholder 2">
            <a:extLst>
              <a:ext uri="{FF2B5EF4-FFF2-40B4-BE49-F238E27FC236}">
                <a16:creationId xmlns:a16="http://schemas.microsoft.com/office/drawing/2014/main" id="{B30F616C-87D7-4D71-A540-D0E1DC2FB78D}"/>
              </a:ext>
            </a:extLst>
          </p:cNvPr>
          <p:cNvSpPr>
            <a:spLocks noGrp="1"/>
          </p:cNvSpPr>
          <p:nvPr>
            <p:ph type="body" idx="1"/>
          </p:nvPr>
        </p:nvSpPr>
        <p:spPr>
          <a:xfrm>
            <a:off x="320039" y="1384917"/>
            <a:ext cx="11521440" cy="4741563"/>
          </a:xfrm>
          <a:prstGeom prst="rect">
            <a:avLst/>
          </a:prstGeom>
          <a:noFill/>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D013D39C-859A-4492-96A6-21F28975B4F9}"/>
              </a:ext>
            </a:extLst>
          </p:cNvPr>
          <p:cNvSpPr>
            <a:spLocks noGrp="1"/>
          </p:cNvSpPr>
          <p:nvPr>
            <p:ph type="sldNum" sz="quarter" idx="4"/>
          </p:nvPr>
        </p:nvSpPr>
        <p:spPr>
          <a:xfrm>
            <a:off x="320040" y="6309360"/>
            <a:ext cx="781674" cy="274320"/>
          </a:xfrm>
          <a:prstGeom prst="rect">
            <a:avLst/>
          </a:prstGeom>
        </p:spPr>
        <p:txBody>
          <a:bodyPr vert="horz" lIns="0" tIns="0" rIns="0" bIns="0" rtlCol="0" anchor="b"/>
          <a:lstStyle>
            <a:lvl1pPr algn="l">
              <a:defRPr sz="1100" b="1">
                <a:solidFill>
                  <a:schemeClr val="tx1"/>
                </a:solidFill>
                <a:latin typeface="+mj-lt"/>
                <a:cs typeface="JacobsChronos" pitchFamily="34" charset="0"/>
              </a:defRPr>
            </a:lvl1pPr>
          </a:lstStyle>
          <a:p>
            <a:fld id="{9B3E39EC-4BE2-4DEA-81C0-4ABC0AAB4AC0}" type="slidenum">
              <a:rPr lang="en-AU" smtClean="0"/>
              <a:pPr/>
              <a:t>‹#›</a:t>
            </a:fld>
            <a:endParaRPr lang="en-AU" dirty="0"/>
          </a:p>
        </p:txBody>
      </p:sp>
      <p:sp>
        <p:nvSpPr>
          <p:cNvPr id="6" name="Footer Placeholder 3">
            <a:extLst>
              <a:ext uri="{FF2B5EF4-FFF2-40B4-BE49-F238E27FC236}">
                <a16:creationId xmlns:a16="http://schemas.microsoft.com/office/drawing/2014/main" id="{954F302B-8584-49C6-A38F-EFA4BDD62C74}"/>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339862877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Lst>
  <p:hf hdr="0" dt="0"/>
  <p:txStyles>
    <p:title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p:titleStyle>
    <p:bodyStyle>
      <a:lvl1pPr marL="270000" indent="-2700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Jacobs Chronos" panose="010B0603030503030204" pitchFamily="34" charset="0"/>
          <a:ea typeface="+mn-ea"/>
          <a:cs typeface="Jacobs Chronos" panose="010B0603030503030204" pitchFamily="34" charset="0"/>
        </a:defRPr>
      </a:lvl1pPr>
      <a:lvl2pPr marL="540000" indent="-270000" algn="l" defTabSz="914400" rtl="0" eaLnBrk="1" latinLnBrk="0" hangingPunct="1">
        <a:lnSpc>
          <a:spcPct val="90000"/>
        </a:lnSpc>
        <a:spcBef>
          <a:spcPts val="500"/>
        </a:spcBef>
        <a:buFont typeface="Jacobs Chronos" panose="010B0603030503030204" pitchFamily="34" charset="0"/>
        <a:buChar char="−"/>
        <a:defRPr sz="2200" kern="1200">
          <a:solidFill>
            <a:schemeClr val="tx1"/>
          </a:solidFill>
          <a:latin typeface="Jacobs Chronos" panose="010B0603030503030204" pitchFamily="34" charset="0"/>
          <a:ea typeface="+mn-ea"/>
          <a:cs typeface="Jacobs Chronos" panose="010B0603030503030204" pitchFamily="34" charset="0"/>
        </a:defRPr>
      </a:lvl2pPr>
      <a:lvl3pPr marL="810000" indent="-2700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Jacobs Chronos" panose="010B0603030503030204" pitchFamily="34" charset="0"/>
          <a:ea typeface="+mn-ea"/>
          <a:cs typeface="Jacobs Chronos" panose="010B0603030503030204" pitchFamily="34" charset="0"/>
        </a:defRPr>
      </a:lvl3pPr>
      <a:lvl4pPr marL="1080000" indent="-270000" algn="l" defTabSz="914400" rtl="0" eaLnBrk="1" latinLnBrk="0" hangingPunct="1">
        <a:lnSpc>
          <a:spcPct val="90000"/>
        </a:lnSpc>
        <a:spcBef>
          <a:spcPts val="500"/>
        </a:spcBef>
        <a:buFont typeface="Jacobs Chronos" panose="010B0603030503030204" pitchFamily="34" charset="0"/>
        <a:buChar char="−"/>
        <a:defRPr sz="1800" kern="1200">
          <a:solidFill>
            <a:schemeClr val="tx1"/>
          </a:solidFill>
          <a:latin typeface="Jacobs Chronos" panose="010B0603030503030204" pitchFamily="34" charset="0"/>
          <a:ea typeface="+mn-ea"/>
          <a:cs typeface="Jacobs Chronos" panose="010B0603030503030204" pitchFamily="34" charset="0"/>
        </a:defRPr>
      </a:lvl4pPr>
      <a:lvl5pPr marL="1350000" indent="-2700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Jacobs Chronos" panose="010B0603030503030204" pitchFamily="34" charset="0"/>
          <a:ea typeface="+mn-ea"/>
          <a:cs typeface="Jacobs Chronos" panose="010B0603030503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A1A0ABA-277A-494D-AFC5-4231A957C667}"/>
              </a:ext>
            </a:extLst>
          </p:cNvPr>
          <p:cNvSpPr>
            <a:spLocks noGrp="1"/>
          </p:cNvSpPr>
          <p:nvPr>
            <p:ph type="title"/>
          </p:nvPr>
        </p:nvSpPr>
        <p:spPr bwMode="white">
          <a:xfrm>
            <a:off x="320040" y="486795"/>
            <a:ext cx="11521440" cy="640080"/>
          </a:xfrm>
          <a:prstGeom prst="rect">
            <a:avLst/>
          </a:prstGeom>
        </p:spPr>
        <p:txBody>
          <a:bodyPr vert="horz" lIns="0" tIns="0" rIns="0" bIns="0" rtlCol="0" anchor="ctr">
            <a:normAutofit/>
          </a:bodyPr>
          <a:lstStyle/>
          <a:p>
            <a:r>
              <a:rPr lang="en-US" dirty="0"/>
              <a:t>Click to edit Master title style</a:t>
            </a:r>
            <a:endParaRPr lang="en-AU" dirty="0"/>
          </a:p>
        </p:txBody>
      </p:sp>
      <p:sp>
        <p:nvSpPr>
          <p:cNvPr id="8" name="Text Placeholder 2">
            <a:extLst>
              <a:ext uri="{FF2B5EF4-FFF2-40B4-BE49-F238E27FC236}">
                <a16:creationId xmlns:a16="http://schemas.microsoft.com/office/drawing/2014/main" id="{B30F616C-87D7-4D71-A540-D0E1DC2FB78D}"/>
              </a:ext>
            </a:extLst>
          </p:cNvPr>
          <p:cNvSpPr>
            <a:spLocks noGrp="1"/>
          </p:cNvSpPr>
          <p:nvPr>
            <p:ph type="body" idx="1"/>
          </p:nvPr>
        </p:nvSpPr>
        <p:spPr>
          <a:xfrm>
            <a:off x="320039" y="1384917"/>
            <a:ext cx="11521440" cy="4741563"/>
          </a:xfrm>
          <a:prstGeom prst="rect">
            <a:avLst/>
          </a:prstGeom>
          <a:noFill/>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D013D39C-859A-4492-96A6-21F28975B4F9}"/>
              </a:ext>
            </a:extLst>
          </p:cNvPr>
          <p:cNvSpPr>
            <a:spLocks noGrp="1"/>
          </p:cNvSpPr>
          <p:nvPr>
            <p:ph type="sldNum" sz="quarter" idx="4"/>
          </p:nvPr>
        </p:nvSpPr>
        <p:spPr>
          <a:xfrm>
            <a:off x="320040" y="6309360"/>
            <a:ext cx="781674" cy="274320"/>
          </a:xfrm>
          <a:prstGeom prst="rect">
            <a:avLst/>
          </a:prstGeom>
        </p:spPr>
        <p:txBody>
          <a:bodyPr vert="horz" lIns="0" tIns="0" rIns="0" bIns="0" rtlCol="0" anchor="b"/>
          <a:lstStyle>
            <a:lvl1pPr algn="l">
              <a:defRPr sz="1100" b="1">
                <a:solidFill>
                  <a:schemeClr val="tx1"/>
                </a:solidFill>
                <a:latin typeface="+mj-lt"/>
                <a:cs typeface="JacobsChronos" pitchFamily="34" charset="0"/>
              </a:defRPr>
            </a:lvl1pPr>
          </a:lstStyle>
          <a:p>
            <a:fld id="{9B3E39EC-4BE2-4DEA-81C0-4ABC0AAB4AC0}" type="slidenum">
              <a:rPr lang="en-AU" smtClean="0"/>
              <a:pPr/>
              <a:t>‹#›</a:t>
            </a:fld>
            <a:endParaRPr lang="en-AU" dirty="0"/>
          </a:p>
        </p:txBody>
      </p:sp>
      <p:sp>
        <p:nvSpPr>
          <p:cNvPr id="6" name="Footer Placeholder 3">
            <a:extLst>
              <a:ext uri="{FF2B5EF4-FFF2-40B4-BE49-F238E27FC236}">
                <a16:creationId xmlns:a16="http://schemas.microsoft.com/office/drawing/2014/main" id="{0401F364-048F-4FB1-8F44-DFA08DF6D3D6}"/>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823604141"/>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Lst>
  <p:hf hdr="0" dt="0"/>
  <p:txStyles>
    <p:title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p:titleStyle>
    <p:bodyStyle>
      <a:lvl1pPr marL="270000" indent="-2700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Jacobs Chronos" panose="010B0603030503030204" pitchFamily="34" charset="0"/>
          <a:ea typeface="+mn-ea"/>
          <a:cs typeface="Jacobs Chronos" panose="010B0603030503030204" pitchFamily="34" charset="0"/>
        </a:defRPr>
      </a:lvl1pPr>
      <a:lvl2pPr marL="540000" indent="-270000" algn="l" defTabSz="914400" rtl="0" eaLnBrk="1" latinLnBrk="0" hangingPunct="1">
        <a:lnSpc>
          <a:spcPct val="90000"/>
        </a:lnSpc>
        <a:spcBef>
          <a:spcPts val="500"/>
        </a:spcBef>
        <a:buFont typeface="Jacobs Chronos" panose="010B0603030503030204" pitchFamily="34" charset="0"/>
        <a:buChar char="−"/>
        <a:defRPr sz="2200" kern="1200">
          <a:solidFill>
            <a:schemeClr val="tx1"/>
          </a:solidFill>
          <a:latin typeface="Jacobs Chronos" panose="010B0603030503030204" pitchFamily="34" charset="0"/>
          <a:ea typeface="+mn-ea"/>
          <a:cs typeface="Jacobs Chronos" panose="010B0603030503030204" pitchFamily="34" charset="0"/>
        </a:defRPr>
      </a:lvl2pPr>
      <a:lvl3pPr marL="810000" indent="-2700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Jacobs Chronos" panose="010B0603030503030204" pitchFamily="34" charset="0"/>
          <a:ea typeface="+mn-ea"/>
          <a:cs typeface="Jacobs Chronos" panose="010B0603030503030204" pitchFamily="34" charset="0"/>
        </a:defRPr>
      </a:lvl3pPr>
      <a:lvl4pPr marL="1080000" indent="-270000" algn="l" defTabSz="914400" rtl="0" eaLnBrk="1" latinLnBrk="0" hangingPunct="1">
        <a:lnSpc>
          <a:spcPct val="90000"/>
        </a:lnSpc>
        <a:spcBef>
          <a:spcPts val="500"/>
        </a:spcBef>
        <a:buFont typeface="Jacobs Chronos" panose="010B0603030503030204" pitchFamily="34" charset="0"/>
        <a:buChar char="−"/>
        <a:defRPr sz="1800" kern="1200">
          <a:solidFill>
            <a:schemeClr val="tx1"/>
          </a:solidFill>
          <a:latin typeface="Jacobs Chronos" panose="010B0603030503030204" pitchFamily="34" charset="0"/>
          <a:ea typeface="+mn-ea"/>
          <a:cs typeface="Jacobs Chronos" panose="010B0603030503030204" pitchFamily="34" charset="0"/>
        </a:defRPr>
      </a:lvl4pPr>
      <a:lvl5pPr marL="1350000" indent="-2700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Jacobs Chronos" panose="010B0603030503030204" pitchFamily="34" charset="0"/>
          <a:ea typeface="+mn-ea"/>
          <a:cs typeface="Jacobs Chronos" panose="010B0603030503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A1A0ABA-277A-494D-AFC5-4231A957C667}"/>
              </a:ext>
            </a:extLst>
          </p:cNvPr>
          <p:cNvSpPr>
            <a:spLocks noGrp="1"/>
          </p:cNvSpPr>
          <p:nvPr>
            <p:ph type="title"/>
          </p:nvPr>
        </p:nvSpPr>
        <p:spPr bwMode="white">
          <a:xfrm>
            <a:off x="320040" y="486795"/>
            <a:ext cx="11521440" cy="640080"/>
          </a:xfrm>
          <a:prstGeom prst="rect">
            <a:avLst/>
          </a:prstGeom>
        </p:spPr>
        <p:txBody>
          <a:bodyPr vert="horz" lIns="0" tIns="0" rIns="0" bIns="0" rtlCol="0" anchor="ctr">
            <a:normAutofit/>
          </a:bodyPr>
          <a:lstStyle/>
          <a:p>
            <a:r>
              <a:rPr lang="en-US" dirty="0"/>
              <a:t>Slide title, 28pt bold</a:t>
            </a:r>
            <a:endParaRPr lang="en-AU" dirty="0"/>
          </a:p>
        </p:txBody>
      </p:sp>
      <p:sp>
        <p:nvSpPr>
          <p:cNvPr id="8" name="Text Placeholder 2">
            <a:extLst>
              <a:ext uri="{FF2B5EF4-FFF2-40B4-BE49-F238E27FC236}">
                <a16:creationId xmlns:a16="http://schemas.microsoft.com/office/drawing/2014/main" id="{B30F616C-87D7-4D71-A540-D0E1DC2FB78D}"/>
              </a:ext>
            </a:extLst>
          </p:cNvPr>
          <p:cNvSpPr>
            <a:spLocks noGrp="1"/>
          </p:cNvSpPr>
          <p:nvPr>
            <p:ph type="body" idx="1"/>
          </p:nvPr>
        </p:nvSpPr>
        <p:spPr>
          <a:xfrm>
            <a:off x="320039" y="1384917"/>
            <a:ext cx="11521440" cy="4741563"/>
          </a:xfrm>
          <a:prstGeom prst="rect">
            <a:avLst/>
          </a:prstGeom>
          <a:noFill/>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D013D39C-859A-4492-96A6-21F28975B4F9}"/>
              </a:ext>
            </a:extLst>
          </p:cNvPr>
          <p:cNvSpPr>
            <a:spLocks noGrp="1"/>
          </p:cNvSpPr>
          <p:nvPr>
            <p:ph type="sldNum" sz="quarter" idx="4"/>
          </p:nvPr>
        </p:nvSpPr>
        <p:spPr>
          <a:xfrm>
            <a:off x="320040" y="6309360"/>
            <a:ext cx="781674" cy="274320"/>
          </a:xfrm>
          <a:prstGeom prst="rect">
            <a:avLst/>
          </a:prstGeom>
        </p:spPr>
        <p:txBody>
          <a:bodyPr vert="horz" lIns="0" tIns="0" rIns="0" bIns="0" rtlCol="0" anchor="b"/>
          <a:lstStyle>
            <a:lvl1pPr algn="l">
              <a:defRPr sz="1100" b="1">
                <a:solidFill>
                  <a:schemeClr val="tx1"/>
                </a:solidFill>
                <a:latin typeface="+mj-lt"/>
                <a:cs typeface="JacobsChronos" pitchFamily="34" charset="0"/>
              </a:defRPr>
            </a:lvl1pPr>
          </a:lstStyle>
          <a:p>
            <a:fld id="{9B3E39EC-4BE2-4DEA-81C0-4ABC0AAB4AC0}" type="slidenum">
              <a:rPr lang="en-AU" smtClean="0"/>
              <a:pPr/>
              <a:t>‹#›</a:t>
            </a:fld>
            <a:endParaRPr lang="en-AU" dirty="0"/>
          </a:p>
        </p:txBody>
      </p:sp>
      <p:sp>
        <p:nvSpPr>
          <p:cNvPr id="6" name="Footer Placeholder 3">
            <a:extLst>
              <a:ext uri="{FF2B5EF4-FFF2-40B4-BE49-F238E27FC236}">
                <a16:creationId xmlns:a16="http://schemas.microsoft.com/office/drawing/2014/main" id="{1150C2AE-ADCD-43FB-B724-CB7160C05779}"/>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600787814"/>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Lst>
  <p:hf hdr="0" dt="0"/>
  <p:txStyles>
    <p:title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p:titleStyle>
    <p:bodyStyle>
      <a:lvl1pPr marL="270000" indent="-2700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Jacobs Chronos" panose="010B0603030503030204" pitchFamily="34" charset="0"/>
          <a:ea typeface="+mn-ea"/>
          <a:cs typeface="Jacobs Chronos" panose="010B0603030503030204" pitchFamily="34" charset="0"/>
        </a:defRPr>
      </a:lvl1pPr>
      <a:lvl2pPr marL="540000" indent="-270000" algn="l" defTabSz="914400" rtl="0" eaLnBrk="1" latinLnBrk="0" hangingPunct="1">
        <a:lnSpc>
          <a:spcPct val="90000"/>
        </a:lnSpc>
        <a:spcBef>
          <a:spcPts val="500"/>
        </a:spcBef>
        <a:buFont typeface="Jacobs Chronos" panose="010B0603030503030204" pitchFamily="34" charset="0"/>
        <a:buChar char="−"/>
        <a:defRPr sz="2200" kern="1200">
          <a:solidFill>
            <a:schemeClr val="tx1"/>
          </a:solidFill>
          <a:latin typeface="Jacobs Chronos" panose="010B0603030503030204" pitchFamily="34" charset="0"/>
          <a:ea typeface="+mn-ea"/>
          <a:cs typeface="Jacobs Chronos" panose="010B0603030503030204" pitchFamily="34" charset="0"/>
        </a:defRPr>
      </a:lvl2pPr>
      <a:lvl3pPr marL="810000" indent="-2700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Jacobs Chronos" panose="010B0603030503030204" pitchFamily="34" charset="0"/>
          <a:ea typeface="+mn-ea"/>
          <a:cs typeface="Jacobs Chronos" panose="010B0603030503030204" pitchFamily="34" charset="0"/>
        </a:defRPr>
      </a:lvl3pPr>
      <a:lvl4pPr marL="1080000" indent="-270000" algn="l" defTabSz="914400" rtl="0" eaLnBrk="1" latinLnBrk="0" hangingPunct="1">
        <a:lnSpc>
          <a:spcPct val="90000"/>
        </a:lnSpc>
        <a:spcBef>
          <a:spcPts val="500"/>
        </a:spcBef>
        <a:buFont typeface="Jacobs Chronos" panose="010B0603030503030204" pitchFamily="34" charset="0"/>
        <a:buChar char="−"/>
        <a:defRPr sz="1800" kern="1200">
          <a:solidFill>
            <a:schemeClr val="tx1"/>
          </a:solidFill>
          <a:latin typeface="Jacobs Chronos" panose="010B0603030503030204" pitchFamily="34" charset="0"/>
          <a:ea typeface="+mn-ea"/>
          <a:cs typeface="Jacobs Chronos" panose="010B0603030503030204" pitchFamily="34" charset="0"/>
        </a:defRPr>
      </a:lvl4pPr>
      <a:lvl5pPr marL="1350000" indent="-2700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Jacobs Chronos" panose="010B0603030503030204" pitchFamily="34" charset="0"/>
          <a:ea typeface="+mn-ea"/>
          <a:cs typeface="Jacobs Chronos" panose="010B0603030503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A1A0ABA-277A-494D-AFC5-4231A957C667}"/>
              </a:ext>
            </a:extLst>
          </p:cNvPr>
          <p:cNvSpPr>
            <a:spLocks noGrp="1"/>
          </p:cNvSpPr>
          <p:nvPr>
            <p:ph type="title"/>
          </p:nvPr>
        </p:nvSpPr>
        <p:spPr bwMode="white">
          <a:xfrm>
            <a:off x="320040" y="486795"/>
            <a:ext cx="11521440" cy="640080"/>
          </a:xfrm>
          <a:prstGeom prst="rect">
            <a:avLst/>
          </a:prstGeom>
        </p:spPr>
        <p:txBody>
          <a:bodyPr vert="horz" lIns="0" tIns="0" rIns="0" bIns="0" rtlCol="0" anchor="ctr">
            <a:normAutofit/>
          </a:bodyPr>
          <a:lstStyle/>
          <a:p>
            <a:r>
              <a:rPr lang="en-US" dirty="0"/>
              <a:t>Slide title, 28pt bold</a:t>
            </a:r>
            <a:endParaRPr lang="en-AU" dirty="0"/>
          </a:p>
        </p:txBody>
      </p:sp>
      <p:sp>
        <p:nvSpPr>
          <p:cNvPr id="8" name="Text Placeholder 2">
            <a:extLst>
              <a:ext uri="{FF2B5EF4-FFF2-40B4-BE49-F238E27FC236}">
                <a16:creationId xmlns:a16="http://schemas.microsoft.com/office/drawing/2014/main" id="{B30F616C-87D7-4D71-A540-D0E1DC2FB78D}"/>
              </a:ext>
            </a:extLst>
          </p:cNvPr>
          <p:cNvSpPr>
            <a:spLocks noGrp="1"/>
          </p:cNvSpPr>
          <p:nvPr>
            <p:ph type="body" idx="1"/>
          </p:nvPr>
        </p:nvSpPr>
        <p:spPr>
          <a:xfrm>
            <a:off x="320039" y="1384917"/>
            <a:ext cx="11521440" cy="4741563"/>
          </a:xfrm>
          <a:prstGeom prst="rect">
            <a:avLst/>
          </a:prstGeom>
          <a:noFill/>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D013D39C-859A-4492-96A6-21F28975B4F9}"/>
              </a:ext>
            </a:extLst>
          </p:cNvPr>
          <p:cNvSpPr>
            <a:spLocks noGrp="1"/>
          </p:cNvSpPr>
          <p:nvPr>
            <p:ph type="sldNum" sz="quarter" idx="4"/>
          </p:nvPr>
        </p:nvSpPr>
        <p:spPr>
          <a:xfrm>
            <a:off x="320040" y="6309360"/>
            <a:ext cx="781674" cy="274320"/>
          </a:xfrm>
          <a:prstGeom prst="rect">
            <a:avLst/>
          </a:prstGeom>
        </p:spPr>
        <p:txBody>
          <a:bodyPr vert="horz" lIns="0" tIns="0" rIns="0" bIns="0" rtlCol="0" anchor="b"/>
          <a:lstStyle>
            <a:lvl1pPr algn="l">
              <a:defRPr sz="1100" b="1">
                <a:solidFill>
                  <a:schemeClr val="tx1"/>
                </a:solidFill>
                <a:latin typeface="+mj-lt"/>
                <a:cs typeface="JacobsChronos" pitchFamily="34" charset="0"/>
              </a:defRPr>
            </a:lvl1pPr>
          </a:lstStyle>
          <a:p>
            <a:fld id="{9B3E39EC-4BE2-4DEA-81C0-4ABC0AAB4AC0}" type="slidenum">
              <a:rPr lang="en-AU" smtClean="0"/>
              <a:pPr/>
              <a:t>‹#›</a:t>
            </a:fld>
            <a:endParaRPr lang="en-AU" dirty="0"/>
          </a:p>
        </p:txBody>
      </p:sp>
      <p:sp>
        <p:nvSpPr>
          <p:cNvPr id="6" name="Footer Placeholder 3">
            <a:extLst>
              <a:ext uri="{FF2B5EF4-FFF2-40B4-BE49-F238E27FC236}">
                <a16:creationId xmlns:a16="http://schemas.microsoft.com/office/drawing/2014/main" id="{45276229-A2EC-4DAF-A169-D060B93863B6}"/>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1017120939"/>
      </p:ext>
    </p:extLst>
  </p:cSld>
  <p:clrMap bg1="lt1" tx1="dk1" bg2="lt2" tx2="dk2" accent1="accent1" accent2="accent2" accent3="accent3" accent4="accent4" accent5="accent5" accent6="accent6" hlink="hlink" folHlink="folHlink"/>
  <p:sldLayoutIdLst>
    <p:sldLayoutId id="2147483795" r:id="rId1"/>
    <p:sldLayoutId id="2147483798" r:id="rId2"/>
  </p:sldLayoutIdLst>
  <p:hf hdr="0" dt="0"/>
  <p:txStyles>
    <p:title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p:titleStyle>
    <p:bodyStyle>
      <a:lvl1pPr marL="270000" indent="-2700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Jacobs Chronos" panose="010B0603030503030204" pitchFamily="34" charset="0"/>
          <a:ea typeface="+mn-ea"/>
          <a:cs typeface="Jacobs Chronos" panose="010B0603030503030204" pitchFamily="34" charset="0"/>
        </a:defRPr>
      </a:lvl1pPr>
      <a:lvl2pPr marL="540000" indent="-270000" algn="l" defTabSz="914400" rtl="0" eaLnBrk="1" latinLnBrk="0" hangingPunct="1">
        <a:lnSpc>
          <a:spcPct val="90000"/>
        </a:lnSpc>
        <a:spcBef>
          <a:spcPts val="500"/>
        </a:spcBef>
        <a:buFont typeface="Jacobs Chronos" panose="010B0603030503030204" pitchFamily="34" charset="0"/>
        <a:buChar char="−"/>
        <a:defRPr sz="2200" kern="1200">
          <a:solidFill>
            <a:schemeClr val="tx1"/>
          </a:solidFill>
          <a:latin typeface="Jacobs Chronos" panose="010B0603030503030204" pitchFamily="34" charset="0"/>
          <a:ea typeface="+mn-ea"/>
          <a:cs typeface="Jacobs Chronos" panose="010B0603030503030204" pitchFamily="34" charset="0"/>
        </a:defRPr>
      </a:lvl2pPr>
      <a:lvl3pPr marL="810000" indent="-2700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Jacobs Chronos" panose="010B0603030503030204" pitchFamily="34" charset="0"/>
          <a:ea typeface="+mn-ea"/>
          <a:cs typeface="Jacobs Chronos" panose="010B0603030503030204" pitchFamily="34" charset="0"/>
        </a:defRPr>
      </a:lvl3pPr>
      <a:lvl4pPr marL="1080000" indent="-270000" algn="l" defTabSz="914400" rtl="0" eaLnBrk="1" latinLnBrk="0" hangingPunct="1">
        <a:lnSpc>
          <a:spcPct val="90000"/>
        </a:lnSpc>
        <a:spcBef>
          <a:spcPts val="500"/>
        </a:spcBef>
        <a:buFont typeface="Jacobs Chronos" panose="010B0603030503030204" pitchFamily="34" charset="0"/>
        <a:buChar char="−"/>
        <a:defRPr sz="1800" kern="1200">
          <a:solidFill>
            <a:schemeClr val="tx1"/>
          </a:solidFill>
          <a:latin typeface="Jacobs Chronos" panose="010B0603030503030204" pitchFamily="34" charset="0"/>
          <a:ea typeface="+mn-ea"/>
          <a:cs typeface="Jacobs Chronos" panose="010B0603030503030204" pitchFamily="34" charset="0"/>
        </a:defRPr>
      </a:lvl4pPr>
      <a:lvl5pPr marL="1350000" indent="-2700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Jacobs Chronos" panose="010B0603030503030204" pitchFamily="34" charset="0"/>
          <a:ea typeface="+mn-ea"/>
          <a:cs typeface="Jacobs Chronos" panose="010B0603030503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A1A0ABA-277A-494D-AFC5-4231A957C667}"/>
              </a:ext>
            </a:extLst>
          </p:cNvPr>
          <p:cNvSpPr>
            <a:spLocks noGrp="1"/>
          </p:cNvSpPr>
          <p:nvPr>
            <p:ph type="title"/>
          </p:nvPr>
        </p:nvSpPr>
        <p:spPr bwMode="white">
          <a:xfrm>
            <a:off x="320040" y="486795"/>
            <a:ext cx="11521440" cy="640080"/>
          </a:xfrm>
          <a:prstGeom prst="rect">
            <a:avLst/>
          </a:prstGeom>
        </p:spPr>
        <p:txBody>
          <a:bodyPr vert="horz" lIns="0" tIns="0" rIns="0" bIns="0" rtlCol="0" anchor="ctr">
            <a:normAutofit/>
          </a:bodyPr>
          <a:lstStyle/>
          <a:p>
            <a:r>
              <a:rPr lang="en-US" dirty="0"/>
              <a:t>Slide title, 28pt bold</a:t>
            </a:r>
            <a:endParaRPr lang="en-AU" dirty="0"/>
          </a:p>
        </p:txBody>
      </p:sp>
      <p:sp>
        <p:nvSpPr>
          <p:cNvPr id="8" name="Text Placeholder 2">
            <a:extLst>
              <a:ext uri="{FF2B5EF4-FFF2-40B4-BE49-F238E27FC236}">
                <a16:creationId xmlns:a16="http://schemas.microsoft.com/office/drawing/2014/main" id="{B30F616C-87D7-4D71-A540-D0E1DC2FB78D}"/>
              </a:ext>
            </a:extLst>
          </p:cNvPr>
          <p:cNvSpPr>
            <a:spLocks noGrp="1"/>
          </p:cNvSpPr>
          <p:nvPr>
            <p:ph type="body" idx="1"/>
          </p:nvPr>
        </p:nvSpPr>
        <p:spPr>
          <a:xfrm>
            <a:off x="320039" y="1384917"/>
            <a:ext cx="11521440" cy="4741563"/>
          </a:xfrm>
          <a:prstGeom prst="rect">
            <a:avLst/>
          </a:prstGeom>
          <a:noFill/>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D013D39C-859A-4492-96A6-21F28975B4F9}"/>
              </a:ext>
            </a:extLst>
          </p:cNvPr>
          <p:cNvSpPr>
            <a:spLocks noGrp="1"/>
          </p:cNvSpPr>
          <p:nvPr>
            <p:ph type="sldNum" sz="quarter" idx="4"/>
          </p:nvPr>
        </p:nvSpPr>
        <p:spPr>
          <a:xfrm>
            <a:off x="320040" y="6309360"/>
            <a:ext cx="781674" cy="274320"/>
          </a:xfrm>
          <a:prstGeom prst="rect">
            <a:avLst/>
          </a:prstGeom>
        </p:spPr>
        <p:txBody>
          <a:bodyPr vert="horz" lIns="0" tIns="0" rIns="0" bIns="0" rtlCol="0" anchor="b"/>
          <a:lstStyle>
            <a:lvl1pPr algn="l">
              <a:defRPr sz="1100" b="1">
                <a:solidFill>
                  <a:schemeClr val="tx1"/>
                </a:solidFill>
                <a:latin typeface="+mj-lt"/>
                <a:cs typeface="JacobsChronos" pitchFamily="34" charset="0"/>
              </a:defRPr>
            </a:lvl1pPr>
          </a:lstStyle>
          <a:p>
            <a:fld id="{9B3E39EC-4BE2-4DEA-81C0-4ABC0AAB4AC0}" type="slidenum">
              <a:rPr lang="en-AU" smtClean="0"/>
              <a:pPr/>
              <a:t>‹#›</a:t>
            </a:fld>
            <a:endParaRPr lang="en-AU" dirty="0"/>
          </a:p>
        </p:txBody>
      </p:sp>
      <p:sp>
        <p:nvSpPr>
          <p:cNvPr id="6" name="Footer Placeholder 3">
            <a:extLst>
              <a:ext uri="{FF2B5EF4-FFF2-40B4-BE49-F238E27FC236}">
                <a16:creationId xmlns:a16="http://schemas.microsoft.com/office/drawing/2014/main" id="{D8C819F4-DC6D-4E49-ADA6-47C83FF07F22}"/>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2363401274"/>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8" r:id="rId7"/>
    <p:sldLayoutId id="2147483759" r:id="rId8"/>
    <p:sldLayoutId id="2147483760" r:id="rId9"/>
    <p:sldLayoutId id="2147483757" r:id="rId10"/>
  </p:sldLayoutIdLst>
  <p:hf hdr="0" dt="0"/>
  <p:txStyles>
    <p:title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p:titleStyle>
    <p:bodyStyle>
      <a:lvl1pPr marL="270000" indent="-2700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Jacobs Chronos" panose="010B0603030503030204" pitchFamily="34" charset="0"/>
          <a:ea typeface="+mn-ea"/>
          <a:cs typeface="Jacobs Chronos" panose="010B0603030503030204" pitchFamily="34" charset="0"/>
        </a:defRPr>
      </a:lvl1pPr>
      <a:lvl2pPr marL="540000" indent="-270000" algn="l" defTabSz="914400" rtl="0" eaLnBrk="1" latinLnBrk="0" hangingPunct="1">
        <a:lnSpc>
          <a:spcPct val="90000"/>
        </a:lnSpc>
        <a:spcBef>
          <a:spcPts val="500"/>
        </a:spcBef>
        <a:buFont typeface="Jacobs Chronos" panose="010B0603030503030204" pitchFamily="34" charset="0"/>
        <a:buChar char="−"/>
        <a:defRPr sz="2200" kern="1200">
          <a:solidFill>
            <a:schemeClr val="tx1"/>
          </a:solidFill>
          <a:latin typeface="Jacobs Chronos" panose="010B0603030503030204" pitchFamily="34" charset="0"/>
          <a:ea typeface="+mn-ea"/>
          <a:cs typeface="Jacobs Chronos" panose="010B0603030503030204" pitchFamily="34" charset="0"/>
        </a:defRPr>
      </a:lvl2pPr>
      <a:lvl3pPr marL="810000" indent="-2700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Jacobs Chronos" panose="010B0603030503030204" pitchFamily="34" charset="0"/>
          <a:ea typeface="+mn-ea"/>
          <a:cs typeface="Jacobs Chronos" panose="010B0603030503030204" pitchFamily="34" charset="0"/>
        </a:defRPr>
      </a:lvl3pPr>
      <a:lvl4pPr marL="1080000" indent="-270000" algn="l" defTabSz="914400" rtl="0" eaLnBrk="1" latinLnBrk="0" hangingPunct="1">
        <a:lnSpc>
          <a:spcPct val="90000"/>
        </a:lnSpc>
        <a:spcBef>
          <a:spcPts val="500"/>
        </a:spcBef>
        <a:buFont typeface="Jacobs Chronos" panose="010B0603030503030204" pitchFamily="34" charset="0"/>
        <a:buChar char="−"/>
        <a:defRPr sz="1800" kern="1200">
          <a:solidFill>
            <a:schemeClr val="tx1"/>
          </a:solidFill>
          <a:latin typeface="Jacobs Chronos" panose="010B0603030503030204" pitchFamily="34" charset="0"/>
          <a:ea typeface="+mn-ea"/>
          <a:cs typeface="Jacobs Chronos" panose="010B0603030503030204" pitchFamily="34" charset="0"/>
        </a:defRPr>
      </a:lvl4pPr>
      <a:lvl5pPr marL="1350000" indent="-2700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Jacobs Chronos" panose="010B0603030503030204" pitchFamily="34" charset="0"/>
          <a:ea typeface="+mn-ea"/>
          <a:cs typeface="Jacobs Chronos" panose="010B0603030503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A1A0ABA-277A-494D-AFC5-4231A957C667}"/>
              </a:ext>
            </a:extLst>
          </p:cNvPr>
          <p:cNvSpPr>
            <a:spLocks noGrp="1"/>
          </p:cNvSpPr>
          <p:nvPr>
            <p:ph type="title"/>
          </p:nvPr>
        </p:nvSpPr>
        <p:spPr bwMode="white">
          <a:xfrm>
            <a:off x="320040" y="486795"/>
            <a:ext cx="11521440" cy="640080"/>
          </a:xfrm>
          <a:prstGeom prst="rect">
            <a:avLst/>
          </a:prstGeom>
        </p:spPr>
        <p:txBody>
          <a:bodyPr vert="horz" lIns="0" tIns="0" rIns="0" bIns="0" rtlCol="0" anchor="ctr">
            <a:normAutofit/>
          </a:bodyPr>
          <a:lstStyle/>
          <a:p>
            <a:r>
              <a:rPr lang="en-US" dirty="0"/>
              <a:t>Slide title, 28pt bold</a:t>
            </a:r>
            <a:endParaRPr lang="en-AU" dirty="0"/>
          </a:p>
        </p:txBody>
      </p:sp>
      <p:sp>
        <p:nvSpPr>
          <p:cNvPr id="8" name="Text Placeholder 2">
            <a:extLst>
              <a:ext uri="{FF2B5EF4-FFF2-40B4-BE49-F238E27FC236}">
                <a16:creationId xmlns:a16="http://schemas.microsoft.com/office/drawing/2014/main" id="{B30F616C-87D7-4D71-A540-D0E1DC2FB78D}"/>
              </a:ext>
            </a:extLst>
          </p:cNvPr>
          <p:cNvSpPr>
            <a:spLocks noGrp="1"/>
          </p:cNvSpPr>
          <p:nvPr>
            <p:ph type="body" idx="1"/>
          </p:nvPr>
        </p:nvSpPr>
        <p:spPr>
          <a:xfrm>
            <a:off x="320039" y="1384917"/>
            <a:ext cx="11521440" cy="4741563"/>
          </a:xfrm>
          <a:prstGeom prst="rect">
            <a:avLst/>
          </a:prstGeom>
          <a:noFill/>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D013D39C-859A-4492-96A6-21F28975B4F9}"/>
              </a:ext>
            </a:extLst>
          </p:cNvPr>
          <p:cNvSpPr>
            <a:spLocks noGrp="1"/>
          </p:cNvSpPr>
          <p:nvPr>
            <p:ph type="sldNum" sz="quarter" idx="4"/>
          </p:nvPr>
        </p:nvSpPr>
        <p:spPr>
          <a:xfrm>
            <a:off x="320040" y="6309360"/>
            <a:ext cx="781674" cy="274320"/>
          </a:xfrm>
          <a:prstGeom prst="rect">
            <a:avLst/>
          </a:prstGeom>
        </p:spPr>
        <p:txBody>
          <a:bodyPr vert="horz" lIns="0" tIns="0" rIns="0" bIns="0" rtlCol="0" anchor="b"/>
          <a:lstStyle>
            <a:lvl1pPr algn="l">
              <a:defRPr sz="1100" b="1">
                <a:solidFill>
                  <a:schemeClr val="tx1"/>
                </a:solidFill>
                <a:latin typeface="+mj-lt"/>
                <a:cs typeface="JacobsChronos" pitchFamily="34" charset="0"/>
              </a:defRPr>
            </a:lvl1pPr>
          </a:lstStyle>
          <a:p>
            <a:fld id="{9B3E39EC-4BE2-4DEA-81C0-4ABC0AAB4AC0}" type="slidenum">
              <a:rPr lang="en-AU" smtClean="0"/>
              <a:pPr/>
              <a:t>‹#›</a:t>
            </a:fld>
            <a:endParaRPr lang="en-AU" dirty="0"/>
          </a:p>
        </p:txBody>
      </p:sp>
      <p:sp>
        <p:nvSpPr>
          <p:cNvPr id="6" name="Footer Placeholder 3">
            <a:extLst>
              <a:ext uri="{FF2B5EF4-FFF2-40B4-BE49-F238E27FC236}">
                <a16:creationId xmlns:a16="http://schemas.microsoft.com/office/drawing/2014/main" id="{24209769-F9FC-4F77-8835-6DB0A15CE30D}"/>
              </a:ext>
            </a:extLst>
          </p:cNvPr>
          <p:cNvSpPr>
            <a:spLocks noGrp="1"/>
          </p:cNvSpPr>
          <p:nvPr>
            <p:ph type="ftr" sz="quarter" idx="3"/>
          </p:nvPr>
        </p:nvSpPr>
        <p:spPr>
          <a:xfrm>
            <a:off x="9281159" y="6309360"/>
            <a:ext cx="2560320" cy="274320"/>
          </a:xfrm>
          <a:prstGeom prst="rect">
            <a:avLst/>
          </a:prstGeom>
        </p:spPr>
        <p:txBody>
          <a:bodyPr vert="horz" lIns="0" tIns="0" rIns="0" bIns="0" rtlCol="0" anchor="b" anchorCtr="0"/>
          <a:lstStyle>
            <a:lvl1pPr algn="r">
              <a:defRPr sz="800">
                <a:solidFill>
                  <a:schemeClr val="tx1"/>
                </a:solidFill>
              </a:defRPr>
            </a:lvl1pPr>
          </a:lstStyle>
          <a:p>
            <a:r>
              <a:rPr lang="en-AU" dirty="0"/>
              <a:t>©Jacobs 2021</a:t>
            </a:r>
          </a:p>
        </p:txBody>
      </p:sp>
    </p:spTree>
    <p:extLst>
      <p:ext uri="{BB962C8B-B14F-4D97-AF65-F5344CB8AC3E}">
        <p14:creationId xmlns:p14="http://schemas.microsoft.com/office/powerpoint/2010/main" val="476385078"/>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Lst>
  <p:hf hdr="0" dt="0"/>
  <p:txStyles>
    <p:titleStyle>
      <a:lvl1pPr algn="l" defTabSz="914400" rtl="0" eaLnBrk="1" latinLnBrk="0" hangingPunct="1">
        <a:lnSpc>
          <a:spcPct val="90000"/>
        </a:lnSpc>
        <a:spcBef>
          <a:spcPct val="0"/>
        </a:spcBef>
        <a:buNone/>
        <a:defRPr sz="2800" b="1" kern="1200">
          <a:solidFill>
            <a:schemeClr val="tx1"/>
          </a:solidFill>
          <a:latin typeface="Jacobs Chronos" panose="010B0603030503030204" pitchFamily="34" charset="0"/>
          <a:ea typeface="+mj-ea"/>
          <a:cs typeface="Jacobs Chronos" panose="010B0603030503030204" pitchFamily="34" charset="0"/>
        </a:defRPr>
      </a:lvl1pPr>
    </p:titleStyle>
    <p:bodyStyle>
      <a:lvl1pPr marL="270000" indent="-2700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Jacobs Chronos" panose="010B0603030503030204" pitchFamily="34" charset="0"/>
          <a:ea typeface="+mn-ea"/>
          <a:cs typeface="Jacobs Chronos" panose="010B0603030503030204" pitchFamily="34" charset="0"/>
        </a:defRPr>
      </a:lvl1pPr>
      <a:lvl2pPr marL="540000" indent="-270000" algn="l" defTabSz="914400" rtl="0" eaLnBrk="1" latinLnBrk="0" hangingPunct="1">
        <a:lnSpc>
          <a:spcPct val="90000"/>
        </a:lnSpc>
        <a:spcBef>
          <a:spcPts val="500"/>
        </a:spcBef>
        <a:buFont typeface="Jacobs Chronos" panose="010B0603030503030204" pitchFamily="34" charset="0"/>
        <a:buChar char="−"/>
        <a:defRPr sz="2200" kern="1200">
          <a:solidFill>
            <a:schemeClr val="tx1"/>
          </a:solidFill>
          <a:latin typeface="Jacobs Chronos" panose="010B0603030503030204" pitchFamily="34" charset="0"/>
          <a:ea typeface="+mn-ea"/>
          <a:cs typeface="Jacobs Chronos" panose="010B0603030503030204" pitchFamily="34" charset="0"/>
        </a:defRPr>
      </a:lvl2pPr>
      <a:lvl3pPr marL="810000" indent="-2700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Jacobs Chronos" panose="010B0603030503030204" pitchFamily="34" charset="0"/>
          <a:ea typeface="+mn-ea"/>
          <a:cs typeface="Jacobs Chronos" panose="010B0603030503030204" pitchFamily="34" charset="0"/>
        </a:defRPr>
      </a:lvl3pPr>
      <a:lvl4pPr marL="1080000" indent="-270000" algn="l" defTabSz="914400" rtl="0" eaLnBrk="1" latinLnBrk="0" hangingPunct="1">
        <a:lnSpc>
          <a:spcPct val="90000"/>
        </a:lnSpc>
        <a:spcBef>
          <a:spcPts val="500"/>
        </a:spcBef>
        <a:buFont typeface="Jacobs Chronos" panose="010B0603030503030204" pitchFamily="34" charset="0"/>
        <a:buChar char="−"/>
        <a:defRPr sz="1800" kern="1200">
          <a:solidFill>
            <a:schemeClr val="tx1"/>
          </a:solidFill>
          <a:latin typeface="Jacobs Chronos" panose="010B0603030503030204" pitchFamily="34" charset="0"/>
          <a:ea typeface="+mn-ea"/>
          <a:cs typeface="Jacobs Chronos" panose="010B0603030503030204" pitchFamily="34" charset="0"/>
        </a:defRPr>
      </a:lvl4pPr>
      <a:lvl5pPr marL="1350000" indent="-2700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Jacobs Chronos" panose="010B0603030503030204" pitchFamily="34" charset="0"/>
          <a:ea typeface="+mn-ea"/>
          <a:cs typeface="Jacobs Chronos" panose="010B0603030503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AD9A5-3784-454A-AC8C-D74B5F3D9B08}"/>
              </a:ext>
            </a:extLst>
          </p:cNvPr>
          <p:cNvSpPr>
            <a:spLocks noGrp="1"/>
          </p:cNvSpPr>
          <p:nvPr>
            <p:ph type="ctrTitle"/>
          </p:nvPr>
        </p:nvSpPr>
        <p:spPr/>
        <p:txBody>
          <a:bodyPr/>
          <a:lstStyle/>
          <a:p>
            <a:r>
              <a:rPr lang="en-GB" dirty="0"/>
              <a:t>Measuring safety culture – Practices and Pitfalls</a:t>
            </a:r>
          </a:p>
        </p:txBody>
      </p:sp>
      <p:sp>
        <p:nvSpPr>
          <p:cNvPr id="3" name="Subtitle 2">
            <a:extLst>
              <a:ext uri="{FF2B5EF4-FFF2-40B4-BE49-F238E27FC236}">
                <a16:creationId xmlns:a16="http://schemas.microsoft.com/office/drawing/2014/main" id="{B49D4E47-CA9D-4E05-A63C-C3BB0451869E}"/>
              </a:ext>
            </a:extLst>
          </p:cNvPr>
          <p:cNvSpPr>
            <a:spLocks noGrp="1"/>
          </p:cNvSpPr>
          <p:nvPr>
            <p:ph type="subTitle" idx="1"/>
          </p:nvPr>
        </p:nvSpPr>
        <p:spPr/>
        <p:txBody>
          <a:bodyPr/>
          <a:lstStyle/>
          <a:p>
            <a:r>
              <a:rPr lang="en-US" dirty="0"/>
              <a:t>Kathryn Mearns, Human and </a:t>
            </a:r>
            <a:r>
              <a:rPr lang="en-US" dirty="0" err="1"/>
              <a:t>Organisational</a:t>
            </a:r>
            <a:r>
              <a:rPr lang="en-US" dirty="0"/>
              <a:t> Factors Specialist, Jacobs</a:t>
            </a:r>
          </a:p>
          <a:p>
            <a:endParaRPr lang="en-GB" dirty="0"/>
          </a:p>
        </p:txBody>
      </p:sp>
    </p:spTree>
    <p:extLst>
      <p:ext uri="{BB962C8B-B14F-4D97-AF65-F5344CB8AC3E}">
        <p14:creationId xmlns:p14="http://schemas.microsoft.com/office/powerpoint/2010/main" val="2907256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45900-90C0-4EB3-837F-DC612E4D83FC}"/>
              </a:ext>
            </a:extLst>
          </p:cNvPr>
          <p:cNvSpPr>
            <a:spLocks noGrp="1"/>
          </p:cNvSpPr>
          <p:nvPr>
            <p:ph type="title"/>
          </p:nvPr>
        </p:nvSpPr>
        <p:spPr>
          <a:xfrm>
            <a:off x="319723" y="132670"/>
            <a:ext cx="11521440" cy="640080"/>
          </a:xfrm>
        </p:spPr>
        <p:txBody>
          <a:bodyPr>
            <a:normAutofit fontScale="90000"/>
          </a:bodyPr>
          <a:lstStyle/>
          <a:p>
            <a:r>
              <a:rPr lang="en-GB" dirty="0"/>
              <a:t>Institute of Nuclear Power Operations. Nuclear Safety Culture. Industry Best Practices. INPO 20-004. August 2020</a:t>
            </a:r>
          </a:p>
        </p:txBody>
      </p:sp>
      <p:sp>
        <p:nvSpPr>
          <p:cNvPr id="3" name="Slide Number Placeholder 2">
            <a:extLst>
              <a:ext uri="{FF2B5EF4-FFF2-40B4-BE49-F238E27FC236}">
                <a16:creationId xmlns:a16="http://schemas.microsoft.com/office/drawing/2014/main" id="{575DFC1F-8F01-4868-8D87-B753071CAFCB}"/>
              </a:ext>
            </a:extLst>
          </p:cNvPr>
          <p:cNvSpPr>
            <a:spLocks noGrp="1"/>
          </p:cNvSpPr>
          <p:nvPr>
            <p:ph type="sldNum" sz="quarter" idx="11"/>
          </p:nvPr>
        </p:nvSpPr>
        <p:spPr/>
        <p:txBody>
          <a:bodyPr/>
          <a:lstStyle/>
          <a:p>
            <a:fld id="{9B3E39EC-4BE2-4DEA-81C0-4ABC0AAB4AC0}" type="slidenum">
              <a:rPr lang="en-AU" smtClean="0"/>
              <a:pPr/>
              <a:t>10</a:t>
            </a:fld>
            <a:endParaRPr lang="en-AU" dirty="0"/>
          </a:p>
        </p:txBody>
      </p:sp>
      <p:sp>
        <p:nvSpPr>
          <p:cNvPr id="4" name="Text Placeholder 3">
            <a:extLst>
              <a:ext uri="{FF2B5EF4-FFF2-40B4-BE49-F238E27FC236}">
                <a16:creationId xmlns:a16="http://schemas.microsoft.com/office/drawing/2014/main" id="{2BBD5FAF-2BD9-45E9-B108-D1328F2B4133}"/>
              </a:ext>
            </a:extLst>
          </p:cNvPr>
          <p:cNvSpPr>
            <a:spLocks noGrp="1"/>
          </p:cNvSpPr>
          <p:nvPr>
            <p:ph type="body" sz="quarter" idx="12"/>
          </p:nvPr>
        </p:nvSpPr>
        <p:spPr>
          <a:xfrm>
            <a:off x="335280" y="961231"/>
            <a:ext cx="11521440" cy="4935537"/>
          </a:xfrm>
        </p:spPr>
        <p:txBody>
          <a:bodyPr/>
          <a:lstStyle/>
          <a:p>
            <a:r>
              <a:rPr lang="en-GB" sz="2000" dirty="0"/>
              <a:t>The Leader’s Role in Nuclear Safety Culture </a:t>
            </a:r>
          </a:p>
          <a:p>
            <a:r>
              <a:rPr lang="en-GB" sz="2000" dirty="0"/>
              <a:t>Nuclear Safety Culture Best Practices</a:t>
            </a:r>
          </a:p>
          <a:p>
            <a:r>
              <a:rPr lang="en-GB" sz="2000" dirty="0"/>
              <a:t>Organizational Effectiveness Road Map</a:t>
            </a:r>
          </a:p>
          <a:p>
            <a:pPr lvl="1"/>
            <a:r>
              <a:rPr lang="en-GB" sz="2000" dirty="0"/>
              <a:t>How to Use it for Assessments</a:t>
            </a:r>
          </a:p>
          <a:p>
            <a:r>
              <a:rPr lang="en-GB" sz="2000" dirty="0"/>
              <a:t>‘Binning’ Nuclear Safety Culture Traits</a:t>
            </a:r>
          </a:p>
          <a:p>
            <a:r>
              <a:rPr lang="en-GB" sz="2000" dirty="0"/>
              <a:t>Nuclear Safety Culture ‘Bubble Chart’</a:t>
            </a:r>
          </a:p>
          <a:p>
            <a:r>
              <a:rPr lang="en-GB" sz="2000" dirty="0"/>
              <a:t>Nuclear Safety Culture Analysis Tool</a:t>
            </a:r>
          </a:p>
          <a:p>
            <a:r>
              <a:rPr lang="en-GB" sz="2000" dirty="0"/>
              <a:t>Utility Nuclear Safety Culture Scorecard</a:t>
            </a:r>
          </a:p>
          <a:p>
            <a:r>
              <a:rPr lang="en-GB" sz="2000" dirty="0"/>
              <a:t>Nuclear Safety Culture Forward Focus Guidance</a:t>
            </a:r>
            <a:endParaRPr lang="en-GB" sz="1800" dirty="0"/>
          </a:p>
          <a:p>
            <a:r>
              <a:rPr lang="en-GB" sz="2000" dirty="0"/>
              <a:t>Nuclear Safety Culture Surveys</a:t>
            </a:r>
          </a:p>
          <a:p>
            <a:pPr lvl="2"/>
            <a:r>
              <a:rPr lang="en-GB" dirty="0"/>
              <a:t>Comprehensive NSC questions</a:t>
            </a:r>
          </a:p>
          <a:p>
            <a:pPr lvl="2"/>
            <a:r>
              <a:rPr lang="en-GB" dirty="0"/>
              <a:t>Abbreviated NSC questions</a:t>
            </a:r>
          </a:p>
          <a:p>
            <a:r>
              <a:rPr lang="en-GB" sz="2000" dirty="0"/>
              <a:t>Nuclear Safety Culture Circular Model</a:t>
            </a:r>
          </a:p>
          <a:p>
            <a:r>
              <a:rPr lang="en-GB" sz="2000" dirty="0"/>
              <a:t>Nuclear Safety Culture References</a:t>
            </a:r>
          </a:p>
          <a:p>
            <a:endParaRPr lang="en-GB" dirty="0"/>
          </a:p>
        </p:txBody>
      </p:sp>
      <p:sp>
        <p:nvSpPr>
          <p:cNvPr id="5" name="Footer Placeholder 4">
            <a:extLst>
              <a:ext uri="{FF2B5EF4-FFF2-40B4-BE49-F238E27FC236}">
                <a16:creationId xmlns:a16="http://schemas.microsoft.com/office/drawing/2014/main" id="{BB273FA7-52CC-45BA-B9A1-0DC9DBE1D31E}"/>
              </a:ext>
            </a:extLst>
          </p:cNvPr>
          <p:cNvSpPr>
            <a:spLocks noGrp="1"/>
          </p:cNvSpPr>
          <p:nvPr>
            <p:ph type="ftr" sz="quarter" idx="3"/>
          </p:nvPr>
        </p:nvSpPr>
        <p:spPr/>
        <p:txBody>
          <a:bodyPr/>
          <a:lstStyle/>
          <a:p>
            <a:r>
              <a:rPr lang="en-AU"/>
              <a:t>©Jacobs 2021</a:t>
            </a:r>
            <a:endParaRPr lang="en-AU" dirty="0"/>
          </a:p>
        </p:txBody>
      </p:sp>
      <p:pic>
        <p:nvPicPr>
          <p:cNvPr id="7" name="Picture 6" descr="Diagram&#10;&#10;Description automatically generated">
            <a:extLst>
              <a:ext uri="{FF2B5EF4-FFF2-40B4-BE49-F238E27FC236}">
                <a16:creationId xmlns:a16="http://schemas.microsoft.com/office/drawing/2014/main" id="{C9587D14-8CA8-4B21-AA1B-FA4EEE96B1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0845" y="1185342"/>
            <a:ext cx="6084677" cy="3836615"/>
          </a:xfrm>
          <a:prstGeom prst="rect">
            <a:avLst/>
          </a:prstGeom>
        </p:spPr>
      </p:pic>
    </p:spTree>
    <p:extLst>
      <p:ext uri="{BB962C8B-B14F-4D97-AF65-F5344CB8AC3E}">
        <p14:creationId xmlns:p14="http://schemas.microsoft.com/office/powerpoint/2010/main" val="1683488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B4111-EDD2-4B3A-9FD8-00A8B0645266}"/>
              </a:ext>
            </a:extLst>
          </p:cNvPr>
          <p:cNvSpPr>
            <a:spLocks noGrp="1"/>
          </p:cNvSpPr>
          <p:nvPr>
            <p:ph type="title"/>
          </p:nvPr>
        </p:nvSpPr>
        <p:spPr/>
        <p:txBody>
          <a:bodyPr/>
          <a:lstStyle/>
          <a:p>
            <a:r>
              <a:rPr lang="en-GB" dirty="0"/>
              <a:t>Safety Culture Assessments – Main issues emerging</a:t>
            </a:r>
          </a:p>
        </p:txBody>
      </p:sp>
      <p:sp>
        <p:nvSpPr>
          <p:cNvPr id="3" name="Slide Number Placeholder 2">
            <a:extLst>
              <a:ext uri="{FF2B5EF4-FFF2-40B4-BE49-F238E27FC236}">
                <a16:creationId xmlns:a16="http://schemas.microsoft.com/office/drawing/2014/main" id="{BE089CAC-7210-441A-AA48-81F912A0A40C}"/>
              </a:ext>
            </a:extLst>
          </p:cNvPr>
          <p:cNvSpPr>
            <a:spLocks noGrp="1"/>
          </p:cNvSpPr>
          <p:nvPr>
            <p:ph type="sldNum" sz="quarter" idx="11"/>
          </p:nvPr>
        </p:nvSpPr>
        <p:spPr/>
        <p:txBody>
          <a:bodyPr/>
          <a:lstStyle/>
          <a:p>
            <a:fld id="{9B3E39EC-4BE2-4DEA-81C0-4ABC0AAB4AC0}" type="slidenum">
              <a:rPr lang="en-AU" smtClean="0"/>
              <a:pPr/>
              <a:t>11</a:t>
            </a:fld>
            <a:endParaRPr lang="en-AU" dirty="0"/>
          </a:p>
        </p:txBody>
      </p:sp>
      <p:sp>
        <p:nvSpPr>
          <p:cNvPr id="4" name="Text Placeholder 3">
            <a:extLst>
              <a:ext uri="{FF2B5EF4-FFF2-40B4-BE49-F238E27FC236}">
                <a16:creationId xmlns:a16="http://schemas.microsoft.com/office/drawing/2014/main" id="{027135A4-46EC-47CB-90CC-110B7DCF06CA}"/>
              </a:ext>
            </a:extLst>
          </p:cNvPr>
          <p:cNvSpPr>
            <a:spLocks noGrp="1"/>
          </p:cNvSpPr>
          <p:nvPr>
            <p:ph type="body" sz="quarter" idx="12"/>
          </p:nvPr>
        </p:nvSpPr>
        <p:spPr/>
        <p:txBody>
          <a:bodyPr/>
          <a:lstStyle/>
          <a:p>
            <a:r>
              <a:rPr lang="en-GB" b="0" dirty="0"/>
              <a:t>Communication</a:t>
            </a:r>
          </a:p>
          <a:p>
            <a:pPr lvl="1"/>
            <a:r>
              <a:rPr lang="en-GB" dirty="0"/>
              <a:t>Too much, too little, not relevant</a:t>
            </a:r>
            <a:endParaRPr lang="en-GB" b="0" dirty="0"/>
          </a:p>
          <a:p>
            <a:r>
              <a:rPr lang="en-GB" b="0" dirty="0"/>
              <a:t>Procedures</a:t>
            </a:r>
          </a:p>
          <a:p>
            <a:pPr lvl="1"/>
            <a:r>
              <a:rPr lang="en-GB" dirty="0"/>
              <a:t>Unworkable, out-of-date, managers and engineers fail to understand difference between work-as-imagined in the office versus work-as-done on the front-line</a:t>
            </a:r>
            <a:endParaRPr lang="en-GB" b="0" dirty="0"/>
          </a:p>
          <a:p>
            <a:r>
              <a:rPr lang="en-GB" b="0" dirty="0"/>
              <a:t>Continuous Learning </a:t>
            </a:r>
          </a:p>
          <a:p>
            <a:pPr lvl="1"/>
            <a:r>
              <a:rPr lang="en-GB" dirty="0"/>
              <a:t>Failure to implement lessons learned; failure to ensure workforce is fully trained and competent</a:t>
            </a:r>
            <a:endParaRPr lang="en-GB" b="0" dirty="0"/>
          </a:p>
          <a:p>
            <a:r>
              <a:rPr lang="en-GB" b="0" dirty="0"/>
              <a:t>Visibility of management</a:t>
            </a:r>
          </a:p>
          <a:p>
            <a:pPr lvl="1"/>
            <a:r>
              <a:rPr lang="en-GB" dirty="0"/>
              <a:t>Never see them; do not implement actions in a timely way; mismatch between what they say and what they expect people to do</a:t>
            </a:r>
            <a:endParaRPr lang="en-GB" b="0" dirty="0"/>
          </a:p>
          <a:p>
            <a:r>
              <a:rPr lang="en-GB" b="0" dirty="0"/>
              <a:t>Employee engagement</a:t>
            </a:r>
          </a:p>
          <a:p>
            <a:pPr lvl="1"/>
            <a:r>
              <a:rPr lang="en-GB" dirty="0"/>
              <a:t>No one ever asks us our opinion; if we do voice opinions no one listens to us</a:t>
            </a:r>
            <a:endParaRPr lang="en-GB" b="0" dirty="0"/>
          </a:p>
          <a:p>
            <a:endParaRPr lang="en-GB" dirty="0"/>
          </a:p>
        </p:txBody>
      </p:sp>
      <p:sp>
        <p:nvSpPr>
          <p:cNvPr id="5" name="Footer Placeholder 4">
            <a:extLst>
              <a:ext uri="{FF2B5EF4-FFF2-40B4-BE49-F238E27FC236}">
                <a16:creationId xmlns:a16="http://schemas.microsoft.com/office/drawing/2014/main" id="{B8990748-B73F-4E87-A9DE-DECAD94CD2DA}"/>
              </a:ext>
            </a:extLst>
          </p:cNvPr>
          <p:cNvSpPr>
            <a:spLocks noGrp="1"/>
          </p:cNvSpPr>
          <p:nvPr>
            <p:ph type="ftr" sz="quarter" idx="3"/>
          </p:nvPr>
        </p:nvSpPr>
        <p:spPr/>
        <p:txBody>
          <a:bodyPr/>
          <a:lstStyle/>
          <a:p>
            <a:r>
              <a:rPr lang="en-AU" dirty="0"/>
              <a:t>©Jacobs 2021</a:t>
            </a:r>
          </a:p>
        </p:txBody>
      </p:sp>
    </p:spTree>
    <p:extLst>
      <p:ext uri="{BB962C8B-B14F-4D97-AF65-F5344CB8AC3E}">
        <p14:creationId xmlns:p14="http://schemas.microsoft.com/office/powerpoint/2010/main" val="369193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D5F64-FCE5-4C40-B8ED-18B35563E27C}"/>
              </a:ext>
            </a:extLst>
          </p:cNvPr>
          <p:cNvSpPr>
            <a:spLocks noGrp="1"/>
          </p:cNvSpPr>
          <p:nvPr>
            <p:ph type="title"/>
          </p:nvPr>
        </p:nvSpPr>
        <p:spPr/>
        <p:txBody>
          <a:bodyPr/>
          <a:lstStyle/>
          <a:p>
            <a:r>
              <a:rPr lang="en-GB" dirty="0"/>
              <a:t>External Influences on Safety Culture</a:t>
            </a:r>
          </a:p>
        </p:txBody>
      </p:sp>
      <p:sp>
        <p:nvSpPr>
          <p:cNvPr id="3" name="Slide Number Placeholder 2">
            <a:extLst>
              <a:ext uri="{FF2B5EF4-FFF2-40B4-BE49-F238E27FC236}">
                <a16:creationId xmlns:a16="http://schemas.microsoft.com/office/drawing/2014/main" id="{2B7A6A79-D17C-45CB-B442-6C80318AABE2}"/>
              </a:ext>
            </a:extLst>
          </p:cNvPr>
          <p:cNvSpPr>
            <a:spLocks noGrp="1"/>
          </p:cNvSpPr>
          <p:nvPr>
            <p:ph type="sldNum" sz="quarter" idx="11"/>
          </p:nvPr>
        </p:nvSpPr>
        <p:spPr/>
        <p:txBody>
          <a:bodyPr/>
          <a:lstStyle/>
          <a:p>
            <a:fld id="{9B3E39EC-4BE2-4DEA-81C0-4ABC0AAB4AC0}" type="slidenum">
              <a:rPr lang="en-AU" smtClean="0"/>
              <a:pPr/>
              <a:t>12</a:t>
            </a:fld>
            <a:endParaRPr lang="en-AU" dirty="0"/>
          </a:p>
        </p:txBody>
      </p:sp>
      <p:sp>
        <p:nvSpPr>
          <p:cNvPr id="4" name="Text Placeholder 3">
            <a:extLst>
              <a:ext uri="{FF2B5EF4-FFF2-40B4-BE49-F238E27FC236}">
                <a16:creationId xmlns:a16="http://schemas.microsoft.com/office/drawing/2014/main" id="{7C52337E-D176-4F0B-9D52-5B6803C112A6}"/>
              </a:ext>
            </a:extLst>
          </p:cNvPr>
          <p:cNvSpPr>
            <a:spLocks noGrp="1"/>
          </p:cNvSpPr>
          <p:nvPr>
            <p:ph type="body" sz="quarter" idx="12"/>
          </p:nvPr>
        </p:nvSpPr>
        <p:spPr/>
        <p:txBody>
          <a:bodyPr/>
          <a:lstStyle/>
          <a:p>
            <a:r>
              <a:rPr lang="en-GB" dirty="0"/>
              <a:t>Tends to be forgotten</a:t>
            </a:r>
          </a:p>
          <a:p>
            <a:r>
              <a:rPr lang="en-GB" dirty="0"/>
              <a:t>Socio-technical systems theory</a:t>
            </a:r>
          </a:p>
          <a:p>
            <a:pPr lvl="1"/>
            <a:r>
              <a:rPr lang="en-GB" dirty="0"/>
              <a:t>‘Open’ systems</a:t>
            </a:r>
          </a:p>
          <a:p>
            <a:r>
              <a:rPr lang="en-GB" dirty="0"/>
              <a:t>National culture and safety</a:t>
            </a:r>
          </a:p>
          <a:p>
            <a:pPr lvl="1"/>
            <a:r>
              <a:rPr lang="en-GB" dirty="0"/>
              <a:t>Hofstede Value </a:t>
            </a:r>
            <a:r>
              <a:rPr lang="en-GB"/>
              <a:t>Survey Module (VSM)</a:t>
            </a:r>
            <a:endParaRPr lang="en-GB" dirty="0"/>
          </a:p>
          <a:p>
            <a:pPr lvl="2"/>
            <a:r>
              <a:rPr lang="en-GB" dirty="0"/>
              <a:t>VSM scale reliability dubious</a:t>
            </a:r>
          </a:p>
          <a:p>
            <a:pPr lvl="1"/>
            <a:r>
              <a:rPr lang="en-GB" dirty="0"/>
              <a:t>Safety culture measures</a:t>
            </a:r>
          </a:p>
          <a:p>
            <a:pPr lvl="1"/>
            <a:r>
              <a:rPr lang="en-GB" dirty="0"/>
              <a:t>Safety behaviour</a:t>
            </a:r>
          </a:p>
          <a:p>
            <a:pPr lvl="1"/>
            <a:r>
              <a:rPr lang="en-GB" dirty="0"/>
              <a:t>Occupational accidents</a:t>
            </a:r>
          </a:p>
          <a:p>
            <a:r>
              <a:rPr lang="en-GB" dirty="0"/>
              <a:t>Studies inconclusive</a:t>
            </a:r>
          </a:p>
          <a:p>
            <a:pPr lvl="1"/>
            <a:r>
              <a:rPr lang="en-GB" dirty="0"/>
              <a:t>Oil and gas industry </a:t>
            </a:r>
          </a:p>
          <a:p>
            <a:pPr lvl="1"/>
            <a:r>
              <a:rPr lang="en-GB" dirty="0"/>
              <a:t>Air Traffic Control</a:t>
            </a:r>
          </a:p>
          <a:p>
            <a:pPr lvl="1"/>
            <a:r>
              <a:rPr lang="en-GB" dirty="0"/>
              <a:t>Manufacturing</a:t>
            </a:r>
          </a:p>
          <a:p>
            <a:endParaRPr lang="en-GB" dirty="0"/>
          </a:p>
        </p:txBody>
      </p:sp>
      <p:sp>
        <p:nvSpPr>
          <p:cNvPr id="5" name="Footer Placeholder 4">
            <a:extLst>
              <a:ext uri="{FF2B5EF4-FFF2-40B4-BE49-F238E27FC236}">
                <a16:creationId xmlns:a16="http://schemas.microsoft.com/office/drawing/2014/main" id="{70443190-73EC-4C4B-8C32-07FC152E95AC}"/>
              </a:ext>
            </a:extLst>
          </p:cNvPr>
          <p:cNvSpPr>
            <a:spLocks noGrp="1"/>
          </p:cNvSpPr>
          <p:nvPr>
            <p:ph type="ftr" sz="quarter" idx="3"/>
          </p:nvPr>
        </p:nvSpPr>
        <p:spPr/>
        <p:txBody>
          <a:bodyPr/>
          <a:lstStyle/>
          <a:p>
            <a:r>
              <a:rPr lang="en-AU" dirty="0"/>
              <a:t>©Jacobs 2021</a:t>
            </a:r>
          </a:p>
        </p:txBody>
      </p:sp>
      <p:pic>
        <p:nvPicPr>
          <p:cNvPr id="7" name="Picture 6" descr="Diagram&#10;&#10;Description automatically generated">
            <a:extLst>
              <a:ext uri="{FF2B5EF4-FFF2-40B4-BE49-F238E27FC236}">
                <a16:creationId xmlns:a16="http://schemas.microsoft.com/office/drawing/2014/main" id="{BA48D3B5-BACC-45F6-9856-711DA85BCD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4291" y="1872333"/>
            <a:ext cx="6188314" cy="3676896"/>
          </a:xfrm>
          <a:prstGeom prst="rect">
            <a:avLst/>
          </a:prstGeom>
        </p:spPr>
      </p:pic>
    </p:spTree>
    <p:extLst>
      <p:ext uri="{BB962C8B-B14F-4D97-AF65-F5344CB8AC3E}">
        <p14:creationId xmlns:p14="http://schemas.microsoft.com/office/powerpoint/2010/main" val="1465784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3D7E6-1AD4-4DB2-8FA2-B85D64F79100}"/>
              </a:ext>
            </a:extLst>
          </p:cNvPr>
          <p:cNvSpPr>
            <a:spLocks noGrp="1"/>
          </p:cNvSpPr>
          <p:nvPr>
            <p:ph type="title"/>
          </p:nvPr>
        </p:nvSpPr>
        <p:spPr/>
        <p:txBody>
          <a:bodyPr/>
          <a:lstStyle/>
          <a:p>
            <a:r>
              <a:rPr lang="en-GB" dirty="0"/>
              <a:t>John Carroll - MIT</a:t>
            </a:r>
          </a:p>
        </p:txBody>
      </p:sp>
      <p:sp>
        <p:nvSpPr>
          <p:cNvPr id="3" name="Slide Number Placeholder 2">
            <a:extLst>
              <a:ext uri="{FF2B5EF4-FFF2-40B4-BE49-F238E27FC236}">
                <a16:creationId xmlns:a16="http://schemas.microsoft.com/office/drawing/2014/main" id="{11149C49-688E-402F-839F-D09C58861FD5}"/>
              </a:ext>
            </a:extLst>
          </p:cNvPr>
          <p:cNvSpPr>
            <a:spLocks noGrp="1"/>
          </p:cNvSpPr>
          <p:nvPr>
            <p:ph type="sldNum" sz="quarter" idx="11"/>
          </p:nvPr>
        </p:nvSpPr>
        <p:spPr/>
        <p:txBody>
          <a:bodyPr/>
          <a:lstStyle/>
          <a:p>
            <a:fld id="{9B3E39EC-4BE2-4DEA-81C0-4ABC0AAB4AC0}" type="slidenum">
              <a:rPr lang="en-AU" smtClean="0"/>
              <a:pPr/>
              <a:t>13</a:t>
            </a:fld>
            <a:endParaRPr lang="en-AU" dirty="0"/>
          </a:p>
        </p:txBody>
      </p:sp>
      <p:sp>
        <p:nvSpPr>
          <p:cNvPr id="4" name="Text Placeholder 3">
            <a:extLst>
              <a:ext uri="{FF2B5EF4-FFF2-40B4-BE49-F238E27FC236}">
                <a16:creationId xmlns:a16="http://schemas.microsoft.com/office/drawing/2014/main" id="{5F120CC5-D482-4F01-A078-6532271D3A88}"/>
              </a:ext>
            </a:extLst>
          </p:cNvPr>
          <p:cNvSpPr>
            <a:spLocks noGrp="1"/>
          </p:cNvSpPr>
          <p:nvPr>
            <p:ph type="body" sz="quarter" idx="12"/>
          </p:nvPr>
        </p:nvSpPr>
        <p:spPr/>
        <p:txBody>
          <a:bodyPr/>
          <a:lstStyle/>
          <a:p>
            <a:r>
              <a:rPr lang="en-GB" altLang="zh-TW" dirty="0">
                <a:ea typeface="新細明體" panose="02020500000000000000" pitchFamily="18" charset="-120"/>
              </a:rPr>
              <a:t>Institutionalise</a:t>
            </a:r>
            <a:r>
              <a:rPr lang="en-US" altLang="zh-TW" dirty="0">
                <a:ea typeface="新細明體" panose="02020500000000000000" pitchFamily="18" charset="-120"/>
              </a:rPr>
              <a:t> surveys and dialogues with workers</a:t>
            </a:r>
          </a:p>
          <a:p>
            <a:r>
              <a:rPr lang="en-US" altLang="zh-TW" dirty="0">
                <a:ea typeface="新細明體" panose="02020500000000000000" pitchFamily="18" charset="-120"/>
              </a:rPr>
              <a:t>Establish criteria for culture performance</a:t>
            </a:r>
          </a:p>
          <a:p>
            <a:pPr lvl="1"/>
            <a:r>
              <a:rPr lang="en-US" altLang="zh-TW" dirty="0">
                <a:ea typeface="新細明體" panose="02020500000000000000" pitchFamily="18" charset="-120"/>
              </a:rPr>
              <a:t>This has proved challenging for most organizations</a:t>
            </a:r>
          </a:p>
          <a:p>
            <a:pPr lvl="1"/>
            <a:r>
              <a:rPr lang="en-US" altLang="zh-TW" dirty="0">
                <a:ea typeface="新細明體" panose="02020500000000000000" pitchFamily="18" charset="-120"/>
              </a:rPr>
              <a:t>Is it possible to establish cultural criteria?</a:t>
            </a:r>
          </a:p>
          <a:p>
            <a:r>
              <a:rPr lang="en-US" altLang="zh-TW" b="1" dirty="0">
                <a:ea typeface="新細明體" panose="02020500000000000000" pitchFamily="18" charset="-120"/>
              </a:rPr>
              <a:t>The survey itself is almost irrelevant, it’s the conversations around a survey and the actions based on those conversations that are important</a:t>
            </a:r>
          </a:p>
          <a:p>
            <a:endParaRPr lang="en-GB" dirty="0"/>
          </a:p>
        </p:txBody>
      </p:sp>
      <p:sp>
        <p:nvSpPr>
          <p:cNvPr id="5" name="Footer Placeholder 4">
            <a:extLst>
              <a:ext uri="{FF2B5EF4-FFF2-40B4-BE49-F238E27FC236}">
                <a16:creationId xmlns:a16="http://schemas.microsoft.com/office/drawing/2014/main" id="{DAA09CBB-ED92-48CF-A9F5-EC07D65013D8}"/>
              </a:ext>
            </a:extLst>
          </p:cNvPr>
          <p:cNvSpPr>
            <a:spLocks noGrp="1"/>
          </p:cNvSpPr>
          <p:nvPr>
            <p:ph type="ftr" sz="quarter" idx="3"/>
          </p:nvPr>
        </p:nvSpPr>
        <p:spPr/>
        <p:txBody>
          <a:bodyPr/>
          <a:lstStyle/>
          <a:p>
            <a:r>
              <a:rPr lang="en-AU" dirty="0"/>
              <a:t>©Jacobs 2021</a:t>
            </a:r>
          </a:p>
        </p:txBody>
      </p:sp>
    </p:spTree>
    <p:extLst>
      <p:ext uri="{BB962C8B-B14F-4D97-AF65-F5344CB8AC3E}">
        <p14:creationId xmlns:p14="http://schemas.microsoft.com/office/powerpoint/2010/main" val="1251573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07B95-A7C7-4B89-9C79-5336D562FCF3}"/>
              </a:ext>
            </a:extLst>
          </p:cNvPr>
          <p:cNvSpPr>
            <a:spLocks noGrp="1"/>
          </p:cNvSpPr>
          <p:nvPr>
            <p:ph type="title"/>
          </p:nvPr>
        </p:nvSpPr>
        <p:spPr/>
        <p:txBody>
          <a:bodyPr/>
          <a:lstStyle/>
          <a:p>
            <a:r>
              <a:rPr lang="en-GB" dirty="0"/>
              <a:t>The challenges of safety culture</a:t>
            </a:r>
          </a:p>
        </p:txBody>
      </p:sp>
      <p:sp>
        <p:nvSpPr>
          <p:cNvPr id="3" name="Slide Number Placeholder 2">
            <a:extLst>
              <a:ext uri="{FF2B5EF4-FFF2-40B4-BE49-F238E27FC236}">
                <a16:creationId xmlns:a16="http://schemas.microsoft.com/office/drawing/2014/main" id="{7964BED8-0838-4E0F-8F32-AEAA64522F80}"/>
              </a:ext>
            </a:extLst>
          </p:cNvPr>
          <p:cNvSpPr>
            <a:spLocks noGrp="1"/>
          </p:cNvSpPr>
          <p:nvPr>
            <p:ph type="sldNum" sz="quarter" idx="11"/>
          </p:nvPr>
        </p:nvSpPr>
        <p:spPr/>
        <p:txBody>
          <a:bodyPr/>
          <a:lstStyle/>
          <a:p>
            <a:fld id="{9B3E39EC-4BE2-4DEA-81C0-4ABC0AAB4AC0}" type="slidenum">
              <a:rPr lang="en-AU" smtClean="0"/>
              <a:pPr/>
              <a:t>14</a:t>
            </a:fld>
            <a:endParaRPr lang="en-AU" dirty="0"/>
          </a:p>
        </p:txBody>
      </p:sp>
      <p:sp>
        <p:nvSpPr>
          <p:cNvPr id="4" name="Text Placeholder 3">
            <a:extLst>
              <a:ext uri="{FF2B5EF4-FFF2-40B4-BE49-F238E27FC236}">
                <a16:creationId xmlns:a16="http://schemas.microsoft.com/office/drawing/2014/main" id="{C2A87113-761B-4F9C-BB71-753DB86C4B8F}"/>
              </a:ext>
            </a:extLst>
          </p:cNvPr>
          <p:cNvSpPr>
            <a:spLocks noGrp="1"/>
          </p:cNvSpPr>
          <p:nvPr>
            <p:ph type="body" sz="quarter" idx="12"/>
          </p:nvPr>
        </p:nvSpPr>
        <p:spPr/>
        <p:txBody>
          <a:bodyPr/>
          <a:lstStyle/>
          <a:p>
            <a:r>
              <a:rPr lang="en-GB" dirty="0"/>
              <a:t>Telling leadership and management what is wrong</a:t>
            </a:r>
          </a:p>
          <a:p>
            <a:r>
              <a:rPr lang="en-GB" dirty="0"/>
              <a:t>No action being taken</a:t>
            </a:r>
          </a:p>
          <a:p>
            <a:r>
              <a:rPr lang="en-GB" dirty="0"/>
              <a:t>Lack of management integrity</a:t>
            </a:r>
          </a:p>
          <a:p>
            <a:r>
              <a:rPr lang="en-GB" dirty="0"/>
              <a:t>Disappointed workforce</a:t>
            </a:r>
          </a:p>
          <a:p>
            <a:r>
              <a:rPr lang="en-GB" dirty="0"/>
              <a:t>Erosion of trust</a:t>
            </a:r>
          </a:p>
          <a:p>
            <a:r>
              <a:rPr lang="en-GB" dirty="0"/>
              <a:t>Safety culture becomes ‘lip service’, ‘tick-box exercise’ (literally!) and not taken seriously in the future</a:t>
            </a:r>
          </a:p>
          <a:p>
            <a:endParaRPr lang="en-GB" dirty="0"/>
          </a:p>
          <a:p>
            <a:r>
              <a:rPr lang="en-GB" dirty="0"/>
              <a:t>Nothing changes</a:t>
            </a:r>
          </a:p>
          <a:p>
            <a:r>
              <a:rPr lang="en-GB" dirty="0"/>
              <a:t>Organisational safety continues to be comprised</a:t>
            </a:r>
          </a:p>
          <a:p>
            <a:endParaRPr lang="en-GB" dirty="0"/>
          </a:p>
        </p:txBody>
      </p:sp>
      <p:sp>
        <p:nvSpPr>
          <p:cNvPr id="5" name="Footer Placeholder 4">
            <a:extLst>
              <a:ext uri="{FF2B5EF4-FFF2-40B4-BE49-F238E27FC236}">
                <a16:creationId xmlns:a16="http://schemas.microsoft.com/office/drawing/2014/main" id="{7DC333FD-3D1E-439C-B308-09318A50410C}"/>
              </a:ext>
            </a:extLst>
          </p:cNvPr>
          <p:cNvSpPr>
            <a:spLocks noGrp="1"/>
          </p:cNvSpPr>
          <p:nvPr>
            <p:ph type="ftr" sz="quarter" idx="3"/>
          </p:nvPr>
        </p:nvSpPr>
        <p:spPr/>
        <p:txBody>
          <a:bodyPr/>
          <a:lstStyle/>
          <a:p>
            <a:r>
              <a:rPr lang="en-AU"/>
              <a:t>©Jacobs 2021</a:t>
            </a:r>
            <a:endParaRPr lang="en-AU" dirty="0"/>
          </a:p>
        </p:txBody>
      </p:sp>
    </p:spTree>
    <p:extLst>
      <p:ext uri="{BB962C8B-B14F-4D97-AF65-F5344CB8AC3E}">
        <p14:creationId xmlns:p14="http://schemas.microsoft.com/office/powerpoint/2010/main" val="2397194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F621-3505-445E-96C5-8A2831649847}"/>
              </a:ext>
            </a:extLst>
          </p:cNvPr>
          <p:cNvSpPr>
            <a:spLocks noGrp="1"/>
          </p:cNvSpPr>
          <p:nvPr>
            <p:ph type="title"/>
          </p:nvPr>
        </p:nvSpPr>
        <p:spPr/>
        <p:txBody>
          <a:bodyPr/>
          <a:lstStyle/>
          <a:p>
            <a:r>
              <a:rPr lang="en-GB" dirty="0"/>
              <a:t>Quote attributed to Edgar Schein (from David Collins, Jan 2010)</a:t>
            </a:r>
          </a:p>
        </p:txBody>
      </p:sp>
      <p:sp>
        <p:nvSpPr>
          <p:cNvPr id="3" name="Slide Number Placeholder 2">
            <a:extLst>
              <a:ext uri="{FF2B5EF4-FFF2-40B4-BE49-F238E27FC236}">
                <a16:creationId xmlns:a16="http://schemas.microsoft.com/office/drawing/2014/main" id="{0BAF31FA-41DF-4A7E-96D4-2BE8EFFB53F6}"/>
              </a:ext>
            </a:extLst>
          </p:cNvPr>
          <p:cNvSpPr>
            <a:spLocks noGrp="1"/>
          </p:cNvSpPr>
          <p:nvPr>
            <p:ph type="sldNum" sz="quarter" idx="11"/>
          </p:nvPr>
        </p:nvSpPr>
        <p:spPr/>
        <p:txBody>
          <a:bodyPr/>
          <a:lstStyle/>
          <a:p>
            <a:fld id="{9B3E39EC-4BE2-4DEA-81C0-4ABC0AAB4AC0}" type="slidenum">
              <a:rPr lang="en-AU" smtClean="0"/>
              <a:pPr/>
              <a:t>15</a:t>
            </a:fld>
            <a:endParaRPr lang="en-AU" dirty="0"/>
          </a:p>
        </p:txBody>
      </p:sp>
      <p:sp>
        <p:nvSpPr>
          <p:cNvPr id="4" name="Text Placeholder 3">
            <a:extLst>
              <a:ext uri="{FF2B5EF4-FFF2-40B4-BE49-F238E27FC236}">
                <a16:creationId xmlns:a16="http://schemas.microsoft.com/office/drawing/2014/main" id="{43EE66E0-5433-4C6F-B8F4-FDC5D74A869A}"/>
              </a:ext>
            </a:extLst>
          </p:cNvPr>
          <p:cNvSpPr>
            <a:spLocks noGrp="1"/>
          </p:cNvSpPr>
          <p:nvPr>
            <p:ph type="body" sz="quarter" idx="12"/>
          </p:nvPr>
        </p:nvSpPr>
        <p:spPr/>
        <p:txBody>
          <a:bodyPr/>
          <a:lstStyle/>
          <a:p>
            <a:r>
              <a:rPr lang="en-GB" dirty="0"/>
              <a:t>Good management produces safety</a:t>
            </a:r>
          </a:p>
          <a:p>
            <a:r>
              <a:rPr lang="en-GB" dirty="0"/>
              <a:t>When there are safety problems it usually means bad management somewhere in the system</a:t>
            </a:r>
          </a:p>
          <a:p>
            <a:r>
              <a:rPr lang="en-GB" dirty="0"/>
              <a:t>At some point the safety assessors (internal and external regulation) have to be prepared to call the problem what it is:</a:t>
            </a:r>
          </a:p>
          <a:p>
            <a:pPr lvl="1"/>
            <a:r>
              <a:rPr lang="en-GB" dirty="0"/>
              <a:t>Senior executives who care more about finances than safety</a:t>
            </a:r>
          </a:p>
          <a:p>
            <a:pPr lvl="1"/>
            <a:r>
              <a:rPr lang="en-GB" dirty="0"/>
              <a:t>Middle managers who care more about productivity because that is what senior managers reward them for</a:t>
            </a:r>
          </a:p>
          <a:p>
            <a:pPr lvl="1"/>
            <a:r>
              <a:rPr lang="en-GB" dirty="0"/>
              <a:t>Supervisors who suppress employee complaints and efforts to identify safety problems because it takes too much time to look into things and to convince their bosses about critical maintenance issues that may be surfacing.</a:t>
            </a:r>
          </a:p>
          <a:p>
            <a:r>
              <a:rPr lang="en-GB" dirty="0">
                <a:solidFill>
                  <a:srgbClr val="FF0000"/>
                </a:solidFill>
              </a:rPr>
              <a:t>What makes safety culture so complicated is that we are trying to build safety into badly managed companies!! (Edgar Schein)</a:t>
            </a:r>
            <a:endParaRPr lang="en-GB" dirty="0"/>
          </a:p>
        </p:txBody>
      </p:sp>
      <p:sp>
        <p:nvSpPr>
          <p:cNvPr id="5" name="Footer Placeholder 4">
            <a:extLst>
              <a:ext uri="{FF2B5EF4-FFF2-40B4-BE49-F238E27FC236}">
                <a16:creationId xmlns:a16="http://schemas.microsoft.com/office/drawing/2014/main" id="{6B98A3CE-2AD3-4B19-89C2-DE71ABA99C15}"/>
              </a:ext>
            </a:extLst>
          </p:cNvPr>
          <p:cNvSpPr>
            <a:spLocks noGrp="1"/>
          </p:cNvSpPr>
          <p:nvPr>
            <p:ph type="ftr" sz="quarter" idx="3"/>
          </p:nvPr>
        </p:nvSpPr>
        <p:spPr/>
        <p:txBody>
          <a:bodyPr/>
          <a:lstStyle/>
          <a:p>
            <a:r>
              <a:rPr lang="en-AU"/>
              <a:t>©Jacobs 2021</a:t>
            </a:r>
            <a:endParaRPr lang="en-AU" dirty="0"/>
          </a:p>
        </p:txBody>
      </p:sp>
    </p:spTree>
    <p:extLst>
      <p:ext uri="{BB962C8B-B14F-4D97-AF65-F5344CB8AC3E}">
        <p14:creationId xmlns:p14="http://schemas.microsoft.com/office/powerpoint/2010/main" val="3611971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 y="274320"/>
            <a:ext cx="11521440" cy="640080"/>
          </a:xfrm>
        </p:spPr>
        <p:txBody>
          <a:bodyPr anchor="ctr">
            <a:normAutofit/>
          </a:bodyPr>
          <a:lstStyle/>
          <a:p>
            <a:r>
              <a:rPr lang="en-GB" dirty="0"/>
              <a:t>Conclusions</a:t>
            </a:r>
          </a:p>
        </p:txBody>
      </p:sp>
      <p:sp>
        <p:nvSpPr>
          <p:cNvPr id="8" name="Footer Placeholder 2">
            <a:extLst>
              <a:ext uri="{FF2B5EF4-FFF2-40B4-BE49-F238E27FC236}">
                <a16:creationId xmlns:a16="http://schemas.microsoft.com/office/drawing/2014/main" id="{DF538B7E-78B0-4972-9A04-9C0FAA51529D}"/>
              </a:ext>
            </a:extLst>
          </p:cNvPr>
          <p:cNvSpPr>
            <a:spLocks noGrp="1"/>
          </p:cNvSpPr>
          <p:nvPr>
            <p:ph type="ftr" sz="quarter" idx="10"/>
          </p:nvPr>
        </p:nvSpPr>
        <p:spPr>
          <a:xfrm>
            <a:off x="9281159" y="6309360"/>
            <a:ext cx="2560320" cy="274320"/>
          </a:xfrm>
          <a:prstGeom prst="rect">
            <a:avLst/>
          </a:prstGeom>
        </p:spPr>
        <p:txBody>
          <a:bodyPr vert="horz" lIns="0" tIns="0" rIns="0" bIns="0" rtlCol="0" anchor="b" anchorCtr="0"/>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AU"/>
              <a:t>©Jacobs 2020</a:t>
            </a:r>
          </a:p>
        </p:txBody>
      </p:sp>
      <p:sp>
        <p:nvSpPr>
          <p:cNvPr id="10" name="Slide Number Placeholder 3">
            <a:extLst>
              <a:ext uri="{FF2B5EF4-FFF2-40B4-BE49-F238E27FC236}">
                <a16:creationId xmlns:a16="http://schemas.microsoft.com/office/drawing/2014/main" id="{E3CDE6CF-C317-4408-AF04-5C3291B7F813}"/>
              </a:ext>
            </a:extLst>
          </p:cNvPr>
          <p:cNvSpPr>
            <a:spLocks noGrp="1"/>
          </p:cNvSpPr>
          <p:nvPr>
            <p:ph type="sldNum" sz="quarter" idx="11"/>
          </p:nvPr>
        </p:nvSpPr>
        <p:spPr>
          <a:xfrm>
            <a:off x="320040" y="6309360"/>
            <a:ext cx="781674" cy="274320"/>
          </a:xfrm>
        </p:spPr>
        <p:txBody>
          <a:bodyPr/>
          <a:lstStyle/>
          <a:p>
            <a:pPr>
              <a:spcAft>
                <a:spcPts val="600"/>
              </a:spcAft>
            </a:pPr>
            <a:fld id="{9B3E39EC-4BE2-4DEA-81C0-4ABC0AAB4AC0}" type="slidenum">
              <a:rPr lang="en-AU" smtClean="0"/>
              <a:pPr>
                <a:spcAft>
                  <a:spcPts val="600"/>
                </a:spcAft>
              </a:pPr>
              <a:t>16</a:t>
            </a:fld>
            <a:endParaRPr lang="en-AU"/>
          </a:p>
        </p:txBody>
      </p:sp>
      <p:sp>
        <p:nvSpPr>
          <p:cNvPr id="3" name="Content Placeholder 2"/>
          <p:cNvSpPr>
            <a:spLocks noGrp="1"/>
          </p:cNvSpPr>
          <p:nvPr>
            <p:ph type="body" sz="quarter" idx="12"/>
          </p:nvPr>
        </p:nvSpPr>
        <p:spPr>
          <a:xfrm>
            <a:off x="335280" y="961231"/>
            <a:ext cx="11521440" cy="4935537"/>
          </a:xfrm>
        </p:spPr>
        <p:txBody>
          <a:bodyPr>
            <a:normAutofit/>
          </a:bodyPr>
          <a:lstStyle/>
          <a:p>
            <a:r>
              <a:rPr lang="en-GB" dirty="0"/>
              <a:t>Organisations like to look for ‘quick fixes’ as far as safety is concerned</a:t>
            </a:r>
          </a:p>
          <a:p>
            <a:pPr lvl="1"/>
            <a:r>
              <a:rPr lang="en-GB" dirty="0"/>
              <a:t>Focus tends to be on lagging indicators such as ‘lost time injuries’ and making sure that ‘front-line workers’ are ‘behaving’ as they should </a:t>
            </a:r>
          </a:p>
          <a:p>
            <a:pPr lvl="1"/>
            <a:r>
              <a:rPr lang="en-GB" dirty="0"/>
              <a:t>Less focus on Systemic issues and the socio-technical approach</a:t>
            </a:r>
          </a:p>
          <a:p>
            <a:r>
              <a:rPr lang="en-GB" dirty="0"/>
              <a:t>Measuring ‘Safety Culture’ should involve domain experts (HOF Specialists) and not simply depend on quantitative ‘questionnaire surveys’</a:t>
            </a:r>
          </a:p>
          <a:p>
            <a:r>
              <a:rPr lang="en-GB" dirty="0"/>
              <a:t>Safety culture requires deeper, more probing, qualitative approaches, e.g. interviews, focus groups, document analysis, field observations</a:t>
            </a:r>
          </a:p>
          <a:p>
            <a:r>
              <a:rPr lang="en-GB" dirty="0"/>
              <a:t>If done properly, measuring safety culture should address Systemic issues</a:t>
            </a:r>
          </a:p>
          <a:p>
            <a:pPr lvl="1"/>
            <a:r>
              <a:rPr lang="en-GB" dirty="0"/>
              <a:t>Two key issues to get right; </a:t>
            </a:r>
            <a:r>
              <a:rPr lang="en-GB" b="1" dirty="0"/>
              <a:t>Management Commitment and Employee Engagement</a:t>
            </a:r>
          </a:p>
          <a:p>
            <a:r>
              <a:rPr lang="en-GB" dirty="0"/>
              <a:t>Use safety culture assessments to measure what goes right as well as what goes wrong</a:t>
            </a:r>
          </a:p>
          <a:p>
            <a:pPr lvl="1"/>
            <a:r>
              <a:rPr lang="en-GB" dirty="0"/>
              <a:t>Benchmarking (with care!) both within and between organisations</a:t>
            </a:r>
          </a:p>
          <a:p>
            <a:endParaRPr lang="en-GB" dirty="0"/>
          </a:p>
        </p:txBody>
      </p:sp>
    </p:spTree>
    <p:extLst>
      <p:ext uri="{BB962C8B-B14F-4D97-AF65-F5344CB8AC3E}">
        <p14:creationId xmlns:p14="http://schemas.microsoft.com/office/powerpoint/2010/main" val="3775888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7F42C-AFF9-413B-A98E-BA0A8F03FFC6}"/>
              </a:ext>
            </a:extLst>
          </p:cNvPr>
          <p:cNvSpPr>
            <a:spLocks noGrp="1"/>
          </p:cNvSpPr>
          <p:nvPr>
            <p:ph type="ctrTitle"/>
          </p:nvPr>
        </p:nvSpPr>
        <p:spPr/>
        <p:txBody>
          <a:bodyPr/>
          <a:lstStyle/>
          <a:p>
            <a:r>
              <a:rPr lang="en-GB" dirty="0"/>
              <a:t>End of presentation</a:t>
            </a:r>
          </a:p>
        </p:txBody>
      </p:sp>
      <p:sp>
        <p:nvSpPr>
          <p:cNvPr id="3" name="Subtitle 2">
            <a:extLst>
              <a:ext uri="{FF2B5EF4-FFF2-40B4-BE49-F238E27FC236}">
                <a16:creationId xmlns:a16="http://schemas.microsoft.com/office/drawing/2014/main" id="{61163A08-47BE-4E78-BDEA-812F9FC27F33}"/>
              </a:ext>
            </a:extLst>
          </p:cNvPr>
          <p:cNvSpPr>
            <a:spLocks noGrp="1"/>
          </p:cNvSpPr>
          <p:nvPr>
            <p:ph type="subTitle" idx="1"/>
          </p:nvPr>
        </p:nvSpPr>
        <p:spPr/>
        <p:txBody>
          <a:bodyPr/>
          <a:lstStyle/>
          <a:p>
            <a:r>
              <a:rPr lang="en-GB" dirty="0"/>
              <a:t>Questions?</a:t>
            </a:r>
          </a:p>
        </p:txBody>
      </p:sp>
    </p:spTree>
    <p:extLst>
      <p:ext uri="{BB962C8B-B14F-4D97-AF65-F5344CB8AC3E}">
        <p14:creationId xmlns:p14="http://schemas.microsoft.com/office/powerpoint/2010/main" val="357196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E6131-7B07-4CB6-9276-2B87EB51F8FE}"/>
              </a:ext>
            </a:extLst>
          </p:cNvPr>
          <p:cNvSpPr>
            <a:spLocks noGrp="1"/>
          </p:cNvSpPr>
          <p:nvPr>
            <p:ph type="title"/>
          </p:nvPr>
        </p:nvSpPr>
        <p:spPr/>
        <p:txBody>
          <a:bodyPr/>
          <a:lstStyle/>
          <a:p>
            <a:r>
              <a:rPr lang="en-GB" sz="2800" b="0" dirty="0"/>
              <a:t>How do we measure Safety Culture?</a:t>
            </a:r>
            <a:endParaRPr lang="en-GB" dirty="0"/>
          </a:p>
        </p:txBody>
      </p:sp>
      <p:sp>
        <p:nvSpPr>
          <p:cNvPr id="3" name="Slide Number Placeholder 2">
            <a:extLst>
              <a:ext uri="{FF2B5EF4-FFF2-40B4-BE49-F238E27FC236}">
                <a16:creationId xmlns:a16="http://schemas.microsoft.com/office/drawing/2014/main" id="{704F06DF-5C3A-4E4E-BCC8-77D93F9860DA}"/>
              </a:ext>
            </a:extLst>
          </p:cNvPr>
          <p:cNvSpPr>
            <a:spLocks noGrp="1"/>
          </p:cNvSpPr>
          <p:nvPr>
            <p:ph type="sldNum" sz="quarter" idx="11"/>
          </p:nvPr>
        </p:nvSpPr>
        <p:spPr/>
        <p:txBody>
          <a:bodyPr/>
          <a:lstStyle/>
          <a:p>
            <a:fld id="{9B3E39EC-4BE2-4DEA-81C0-4ABC0AAB4AC0}" type="slidenum">
              <a:rPr lang="en-AU" smtClean="0"/>
              <a:pPr/>
              <a:t>2</a:t>
            </a:fld>
            <a:endParaRPr lang="en-AU" dirty="0"/>
          </a:p>
        </p:txBody>
      </p:sp>
      <p:sp>
        <p:nvSpPr>
          <p:cNvPr id="4" name="Text Placeholder 3">
            <a:extLst>
              <a:ext uri="{FF2B5EF4-FFF2-40B4-BE49-F238E27FC236}">
                <a16:creationId xmlns:a16="http://schemas.microsoft.com/office/drawing/2014/main" id="{18756F61-26B4-46FD-B7DF-7D691068B02E}"/>
              </a:ext>
            </a:extLst>
          </p:cNvPr>
          <p:cNvSpPr>
            <a:spLocks noGrp="1"/>
          </p:cNvSpPr>
          <p:nvPr>
            <p:ph type="body" sz="quarter" idx="12"/>
          </p:nvPr>
        </p:nvSpPr>
        <p:spPr/>
        <p:txBody>
          <a:bodyPr/>
          <a:lstStyle/>
          <a:p>
            <a:r>
              <a:rPr lang="en-GB" dirty="0"/>
              <a:t>Questionnaires</a:t>
            </a:r>
          </a:p>
          <a:p>
            <a:pPr lvl="1"/>
            <a:r>
              <a:rPr lang="en-GB" dirty="0"/>
              <a:t>Perceptions; attitudes</a:t>
            </a:r>
          </a:p>
          <a:p>
            <a:r>
              <a:rPr lang="en-GB" dirty="0"/>
              <a:t>Observations</a:t>
            </a:r>
          </a:p>
          <a:p>
            <a:pPr lvl="1"/>
            <a:r>
              <a:rPr lang="en-GB" dirty="0"/>
              <a:t>Individual and group behaviour</a:t>
            </a:r>
          </a:p>
          <a:p>
            <a:r>
              <a:rPr lang="en-GB" dirty="0"/>
              <a:t>Interviews</a:t>
            </a:r>
          </a:p>
          <a:p>
            <a:pPr lvl="1"/>
            <a:r>
              <a:rPr lang="en-GB" dirty="0"/>
              <a:t>Values, beliefs, knowledge, understanding</a:t>
            </a:r>
          </a:p>
          <a:p>
            <a:r>
              <a:rPr lang="en-GB" dirty="0"/>
              <a:t>Focus Groups</a:t>
            </a:r>
          </a:p>
          <a:p>
            <a:pPr lvl="1"/>
            <a:r>
              <a:rPr lang="en-GB" dirty="0"/>
              <a:t>Group interaction, challenges, </a:t>
            </a:r>
          </a:p>
          <a:p>
            <a:pPr marL="0" lvl="1" indent="0">
              <a:buNone/>
            </a:pPr>
            <a:r>
              <a:rPr lang="en-GB" dirty="0"/>
              <a:t>Use a combination of techniques to address:</a:t>
            </a:r>
          </a:p>
          <a:p>
            <a:pPr lvl="1"/>
            <a:r>
              <a:rPr lang="en-GB" dirty="0"/>
              <a:t>Artefacts</a:t>
            </a:r>
          </a:p>
          <a:p>
            <a:pPr lvl="1"/>
            <a:r>
              <a:rPr lang="en-GB" dirty="0"/>
              <a:t>Espoused Values</a:t>
            </a:r>
          </a:p>
          <a:p>
            <a:pPr lvl="1"/>
            <a:r>
              <a:rPr lang="en-GB" dirty="0"/>
              <a:t>Basic Assumptions</a:t>
            </a:r>
          </a:p>
          <a:p>
            <a:pPr lvl="1"/>
            <a:r>
              <a:rPr lang="en-GB" dirty="0"/>
              <a:t>identifying improvements</a:t>
            </a:r>
          </a:p>
        </p:txBody>
      </p:sp>
      <p:sp>
        <p:nvSpPr>
          <p:cNvPr id="5" name="Footer Placeholder 4">
            <a:extLst>
              <a:ext uri="{FF2B5EF4-FFF2-40B4-BE49-F238E27FC236}">
                <a16:creationId xmlns:a16="http://schemas.microsoft.com/office/drawing/2014/main" id="{33DC951D-B1C1-4BB1-96DB-98D71481FA4C}"/>
              </a:ext>
            </a:extLst>
          </p:cNvPr>
          <p:cNvSpPr>
            <a:spLocks noGrp="1"/>
          </p:cNvSpPr>
          <p:nvPr>
            <p:ph type="ftr" sz="quarter" idx="3"/>
          </p:nvPr>
        </p:nvSpPr>
        <p:spPr/>
        <p:txBody>
          <a:bodyPr/>
          <a:lstStyle/>
          <a:p>
            <a:r>
              <a:rPr lang="en-AU" dirty="0"/>
              <a:t>©Jacobs 2021</a:t>
            </a:r>
          </a:p>
        </p:txBody>
      </p:sp>
      <p:pic>
        <p:nvPicPr>
          <p:cNvPr id="6" name="Picture 11">
            <a:extLst>
              <a:ext uri="{FF2B5EF4-FFF2-40B4-BE49-F238E27FC236}">
                <a16:creationId xmlns:a16="http://schemas.microsoft.com/office/drawing/2014/main" id="{9236C3F2-5062-45B6-8280-D891556A25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636" b="7727"/>
          <a:stretch>
            <a:fillRect/>
          </a:stretch>
        </p:blipFill>
        <p:spPr bwMode="auto">
          <a:xfrm>
            <a:off x="6564593" y="1383341"/>
            <a:ext cx="4847535" cy="3830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4714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85562-C0CA-4139-9AC1-DE90AA040729}"/>
              </a:ext>
            </a:extLst>
          </p:cNvPr>
          <p:cNvSpPr>
            <a:spLocks noGrp="1"/>
          </p:cNvSpPr>
          <p:nvPr>
            <p:ph type="title"/>
          </p:nvPr>
        </p:nvSpPr>
        <p:spPr>
          <a:xfrm>
            <a:off x="319723" y="217488"/>
            <a:ext cx="11521440" cy="640080"/>
          </a:xfrm>
        </p:spPr>
        <p:txBody>
          <a:bodyPr/>
          <a:lstStyle/>
          <a:p>
            <a:r>
              <a:rPr lang="en-GB" dirty="0"/>
              <a:t>Self-Administered Questionnaire surveys</a:t>
            </a:r>
          </a:p>
        </p:txBody>
      </p:sp>
      <p:sp>
        <p:nvSpPr>
          <p:cNvPr id="3" name="Slide Number Placeholder 2">
            <a:extLst>
              <a:ext uri="{FF2B5EF4-FFF2-40B4-BE49-F238E27FC236}">
                <a16:creationId xmlns:a16="http://schemas.microsoft.com/office/drawing/2014/main" id="{66A0AC01-46A6-4F17-9B9B-1E6B35887EB7}"/>
              </a:ext>
            </a:extLst>
          </p:cNvPr>
          <p:cNvSpPr>
            <a:spLocks noGrp="1"/>
          </p:cNvSpPr>
          <p:nvPr>
            <p:ph type="sldNum" sz="quarter" idx="11"/>
          </p:nvPr>
        </p:nvSpPr>
        <p:spPr/>
        <p:txBody>
          <a:bodyPr/>
          <a:lstStyle/>
          <a:p>
            <a:fld id="{9B3E39EC-4BE2-4DEA-81C0-4ABC0AAB4AC0}" type="slidenum">
              <a:rPr lang="en-AU" smtClean="0"/>
              <a:pPr/>
              <a:t>3</a:t>
            </a:fld>
            <a:endParaRPr lang="en-AU" dirty="0"/>
          </a:p>
        </p:txBody>
      </p:sp>
      <p:sp>
        <p:nvSpPr>
          <p:cNvPr id="4" name="Text Placeholder 3">
            <a:extLst>
              <a:ext uri="{FF2B5EF4-FFF2-40B4-BE49-F238E27FC236}">
                <a16:creationId xmlns:a16="http://schemas.microsoft.com/office/drawing/2014/main" id="{3F2FB25B-D1D7-4AD0-9E95-E8013315B298}"/>
              </a:ext>
            </a:extLst>
          </p:cNvPr>
          <p:cNvSpPr>
            <a:spLocks noGrp="1"/>
          </p:cNvSpPr>
          <p:nvPr>
            <p:ph type="body" sz="quarter" idx="12"/>
          </p:nvPr>
        </p:nvSpPr>
        <p:spPr>
          <a:xfrm>
            <a:off x="319722" y="961231"/>
            <a:ext cx="11552237" cy="5512140"/>
          </a:xfrm>
        </p:spPr>
        <p:txBody>
          <a:bodyPr/>
          <a:lstStyle/>
          <a:p>
            <a:r>
              <a:rPr lang="en-GB" dirty="0"/>
              <a:t>Questionnaire design</a:t>
            </a:r>
          </a:p>
          <a:p>
            <a:pPr marL="609600" lvl="1" indent="-342900"/>
            <a:r>
              <a:rPr lang="en-GB" dirty="0"/>
              <a:t>Developing own questionnaire?</a:t>
            </a:r>
          </a:p>
          <a:p>
            <a:pPr marL="609600" lvl="1" indent="-342900"/>
            <a:r>
              <a:rPr lang="en-GB" dirty="0"/>
              <a:t>Using pre-developed questionnaire?</a:t>
            </a:r>
          </a:p>
          <a:p>
            <a:pPr marL="609600" lvl="1" indent="-342900"/>
            <a:r>
              <a:rPr lang="en-GB" dirty="0"/>
              <a:t>Layout and sequence of questions?</a:t>
            </a:r>
          </a:p>
          <a:p>
            <a:pPr marL="609600" lvl="1" indent="-342900"/>
            <a:r>
              <a:rPr lang="en-GB" dirty="0"/>
              <a:t>Mix of open questions and closed questions?</a:t>
            </a:r>
          </a:p>
          <a:p>
            <a:pPr marL="609600" lvl="1" indent="-342900"/>
            <a:r>
              <a:rPr lang="en-GB" dirty="0"/>
              <a:t>Single versus multiple responses?</a:t>
            </a:r>
          </a:p>
          <a:p>
            <a:pPr marL="609600" lvl="1" indent="-342900"/>
            <a:r>
              <a:rPr lang="en-GB" dirty="0"/>
              <a:t>Ranked responses?</a:t>
            </a:r>
          </a:p>
          <a:p>
            <a:pPr marL="609600" lvl="1" indent="-342900"/>
            <a:r>
              <a:rPr lang="en-GB" dirty="0"/>
              <a:t>Rated responses, e.g. Likert scale?</a:t>
            </a:r>
          </a:p>
          <a:p>
            <a:pPr marL="609600" lvl="1" indent="-342900"/>
            <a:r>
              <a:rPr lang="en-GB" dirty="0"/>
              <a:t>Question wording</a:t>
            </a:r>
          </a:p>
          <a:p>
            <a:pPr marL="885825" lvl="2" indent="-342900"/>
            <a:r>
              <a:rPr lang="en-GB" b="0" dirty="0"/>
              <a:t>Be concise and unambiguous</a:t>
            </a:r>
          </a:p>
          <a:p>
            <a:pPr marL="885825" lvl="2" indent="-342900"/>
            <a:r>
              <a:rPr lang="en-GB" b="0" dirty="0"/>
              <a:t>Avoid double questions</a:t>
            </a:r>
          </a:p>
          <a:p>
            <a:pPr marL="885825" lvl="2" indent="-342900"/>
            <a:r>
              <a:rPr lang="en-GB" b="0" dirty="0"/>
              <a:t>Avoid questions involving negatives – there is a debate about this in the literature</a:t>
            </a:r>
          </a:p>
          <a:p>
            <a:pPr marL="885825" lvl="2" indent="-342900"/>
            <a:r>
              <a:rPr lang="en-GB" b="0" dirty="0"/>
              <a:t>Ask for precise answers  </a:t>
            </a:r>
          </a:p>
          <a:p>
            <a:pPr marL="885825" lvl="2" indent="-342900"/>
            <a:r>
              <a:rPr lang="en-GB" b="0" dirty="0"/>
              <a:t>Avoid leading questions </a:t>
            </a:r>
          </a:p>
          <a:p>
            <a:pPr marL="609600" lvl="1" indent="-342900">
              <a:buFont typeface="Wingdings" panose="05000000000000000000" pitchFamily="2" charset="2"/>
              <a:buChar char="§"/>
            </a:pPr>
            <a:r>
              <a:rPr lang="en-GB" dirty="0"/>
              <a:t>Confidentiality and Ethics</a:t>
            </a:r>
          </a:p>
          <a:p>
            <a:endParaRPr lang="en-GB" dirty="0"/>
          </a:p>
        </p:txBody>
      </p:sp>
      <p:sp>
        <p:nvSpPr>
          <p:cNvPr id="5" name="Footer Placeholder 4">
            <a:extLst>
              <a:ext uri="{FF2B5EF4-FFF2-40B4-BE49-F238E27FC236}">
                <a16:creationId xmlns:a16="http://schemas.microsoft.com/office/drawing/2014/main" id="{AA07E48C-E0A7-4392-9812-FCB919AC6AD3}"/>
              </a:ext>
            </a:extLst>
          </p:cNvPr>
          <p:cNvSpPr>
            <a:spLocks noGrp="1"/>
          </p:cNvSpPr>
          <p:nvPr>
            <p:ph type="ftr" sz="quarter" idx="3"/>
          </p:nvPr>
        </p:nvSpPr>
        <p:spPr/>
        <p:txBody>
          <a:bodyPr/>
          <a:lstStyle/>
          <a:p>
            <a:r>
              <a:rPr lang="en-AU" dirty="0"/>
              <a:t>©Jacobs 2021</a:t>
            </a:r>
          </a:p>
        </p:txBody>
      </p:sp>
    </p:spTree>
    <p:extLst>
      <p:ext uri="{BB962C8B-B14F-4D97-AF65-F5344CB8AC3E}">
        <p14:creationId xmlns:p14="http://schemas.microsoft.com/office/powerpoint/2010/main" val="149374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DA340-5A16-4E4F-B8E6-F5AFCD48E896}"/>
              </a:ext>
            </a:extLst>
          </p:cNvPr>
          <p:cNvSpPr>
            <a:spLocks noGrp="1"/>
          </p:cNvSpPr>
          <p:nvPr>
            <p:ph type="title"/>
          </p:nvPr>
        </p:nvSpPr>
        <p:spPr>
          <a:xfrm>
            <a:off x="319723" y="217488"/>
            <a:ext cx="11521440" cy="640080"/>
          </a:xfrm>
        </p:spPr>
        <p:txBody>
          <a:bodyPr/>
          <a:lstStyle/>
          <a:p>
            <a:r>
              <a:rPr lang="en-GB" dirty="0"/>
              <a:t>Self-Administered Questionnaire Surveys</a:t>
            </a:r>
          </a:p>
        </p:txBody>
      </p:sp>
      <p:sp>
        <p:nvSpPr>
          <p:cNvPr id="3" name="Slide Number Placeholder 2">
            <a:extLst>
              <a:ext uri="{FF2B5EF4-FFF2-40B4-BE49-F238E27FC236}">
                <a16:creationId xmlns:a16="http://schemas.microsoft.com/office/drawing/2014/main" id="{E8D76032-7F4F-4C83-8E27-BF800F0A4F95}"/>
              </a:ext>
            </a:extLst>
          </p:cNvPr>
          <p:cNvSpPr>
            <a:spLocks noGrp="1"/>
          </p:cNvSpPr>
          <p:nvPr>
            <p:ph type="sldNum" sz="quarter" idx="11"/>
          </p:nvPr>
        </p:nvSpPr>
        <p:spPr/>
        <p:txBody>
          <a:bodyPr/>
          <a:lstStyle/>
          <a:p>
            <a:fld id="{9B3E39EC-4BE2-4DEA-81C0-4ABC0AAB4AC0}" type="slidenum">
              <a:rPr lang="en-AU" smtClean="0"/>
              <a:pPr/>
              <a:t>4</a:t>
            </a:fld>
            <a:endParaRPr lang="en-AU" dirty="0"/>
          </a:p>
        </p:txBody>
      </p:sp>
      <p:sp>
        <p:nvSpPr>
          <p:cNvPr id="4" name="Text Placeholder 3">
            <a:extLst>
              <a:ext uri="{FF2B5EF4-FFF2-40B4-BE49-F238E27FC236}">
                <a16:creationId xmlns:a16="http://schemas.microsoft.com/office/drawing/2014/main" id="{EB43A2D8-F828-46D3-AF75-A21ABA9C1A52}"/>
              </a:ext>
            </a:extLst>
          </p:cNvPr>
          <p:cNvSpPr>
            <a:spLocks noGrp="1"/>
          </p:cNvSpPr>
          <p:nvPr>
            <p:ph type="body" sz="quarter" idx="12"/>
          </p:nvPr>
        </p:nvSpPr>
        <p:spPr>
          <a:xfrm>
            <a:off x="335280" y="961231"/>
            <a:ext cx="11521440" cy="4935537"/>
          </a:xfrm>
        </p:spPr>
        <p:txBody>
          <a:bodyPr/>
          <a:lstStyle/>
          <a:p>
            <a:r>
              <a:rPr lang="en-GB" dirty="0"/>
              <a:t>Survey administration</a:t>
            </a:r>
          </a:p>
          <a:p>
            <a:pPr marL="609600" lvl="1" indent="-342900">
              <a:buFont typeface="Wingdings" panose="05000000000000000000" pitchFamily="2" charset="2"/>
              <a:buChar char="§"/>
            </a:pPr>
            <a:r>
              <a:rPr lang="en-GB" dirty="0"/>
              <a:t>On-line or paper-based – advantages/disadvantages of each</a:t>
            </a:r>
          </a:p>
          <a:p>
            <a:r>
              <a:rPr lang="en-GB" dirty="0"/>
              <a:t>Sampling procedure</a:t>
            </a:r>
          </a:p>
          <a:p>
            <a:pPr marL="609600" lvl="1" indent="-342900">
              <a:buFont typeface="Wingdings" panose="05000000000000000000" pitchFamily="2" charset="2"/>
              <a:buChar char="§"/>
            </a:pPr>
            <a:r>
              <a:rPr lang="en-GB" dirty="0"/>
              <a:t>Cross-section of workforce, whole organisation</a:t>
            </a:r>
          </a:p>
          <a:p>
            <a:r>
              <a:rPr lang="en-GB" dirty="0"/>
              <a:t>Analysing data</a:t>
            </a:r>
          </a:p>
          <a:p>
            <a:pPr marL="609600" lvl="1" indent="-342900">
              <a:buFont typeface="Wingdings" panose="05000000000000000000" pitchFamily="2" charset="2"/>
              <a:buChar char="§"/>
            </a:pPr>
            <a:r>
              <a:rPr lang="en-GB" dirty="0"/>
              <a:t>Percentage of respondents replying to response options</a:t>
            </a:r>
          </a:p>
          <a:p>
            <a:pPr marL="609600" lvl="1" indent="-342900">
              <a:buFont typeface="Wingdings" panose="05000000000000000000" pitchFamily="2" charset="2"/>
              <a:buChar char="§"/>
            </a:pPr>
            <a:r>
              <a:rPr lang="en-GB" dirty="0"/>
              <a:t>Other data analysis methods</a:t>
            </a:r>
          </a:p>
          <a:p>
            <a:r>
              <a:rPr lang="en-GB" dirty="0"/>
              <a:t>Producing reports</a:t>
            </a:r>
          </a:p>
          <a:p>
            <a:pPr marL="609600" lvl="1" indent="-342900">
              <a:buFont typeface="Wingdings" panose="05000000000000000000" pitchFamily="2" charset="2"/>
              <a:buChar char="§"/>
            </a:pPr>
            <a:r>
              <a:rPr lang="en-GB" dirty="0"/>
              <a:t>Format</a:t>
            </a:r>
          </a:p>
          <a:p>
            <a:pPr marL="609600" lvl="1" indent="-342900">
              <a:buFont typeface="Wingdings" panose="05000000000000000000" pitchFamily="2" charset="2"/>
              <a:buChar char="§"/>
            </a:pPr>
            <a:r>
              <a:rPr lang="en-GB" dirty="0"/>
              <a:t>Level of detail</a:t>
            </a:r>
          </a:p>
          <a:p>
            <a:r>
              <a:rPr lang="en-GB" dirty="0"/>
              <a:t>Feedback to interested parties</a:t>
            </a:r>
          </a:p>
          <a:p>
            <a:pPr marL="609600" lvl="1" indent="-342900">
              <a:buFont typeface="Wingdings" panose="05000000000000000000" pitchFamily="2" charset="2"/>
              <a:buChar char="§"/>
            </a:pPr>
            <a:r>
              <a:rPr lang="en-GB" dirty="0"/>
              <a:t>Presentations - workgroups; management</a:t>
            </a:r>
          </a:p>
          <a:p>
            <a:r>
              <a:rPr lang="en-GB" dirty="0"/>
              <a:t>Develop and implement Action Plans from the output of the survey</a:t>
            </a:r>
          </a:p>
          <a:p>
            <a:endParaRPr lang="en-GB" dirty="0"/>
          </a:p>
        </p:txBody>
      </p:sp>
      <p:sp>
        <p:nvSpPr>
          <p:cNvPr id="5" name="Footer Placeholder 4">
            <a:extLst>
              <a:ext uri="{FF2B5EF4-FFF2-40B4-BE49-F238E27FC236}">
                <a16:creationId xmlns:a16="http://schemas.microsoft.com/office/drawing/2014/main" id="{37C8EAAA-CDE5-40CC-8471-D34DFD208123}"/>
              </a:ext>
            </a:extLst>
          </p:cNvPr>
          <p:cNvSpPr>
            <a:spLocks noGrp="1"/>
          </p:cNvSpPr>
          <p:nvPr>
            <p:ph type="ftr" sz="quarter" idx="3"/>
          </p:nvPr>
        </p:nvSpPr>
        <p:spPr/>
        <p:txBody>
          <a:bodyPr/>
          <a:lstStyle/>
          <a:p>
            <a:r>
              <a:rPr lang="en-AU" dirty="0"/>
              <a:t>©Jacobs 2021</a:t>
            </a:r>
          </a:p>
        </p:txBody>
      </p:sp>
    </p:spTree>
    <p:extLst>
      <p:ext uri="{BB962C8B-B14F-4D97-AF65-F5344CB8AC3E}">
        <p14:creationId xmlns:p14="http://schemas.microsoft.com/office/powerpoint/2010/main" val="1081598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D2078-5FAB-45D1-BA1C-923CD7D827CE}"/>
              </a:ext>
            </a:extLst>
          </p:cNvPr>
          <p:cNvSpPr>
            <a:spLocks noGrp="1"/>
          </p:cNvSpPr>
          <p:nvPr>
            <p:ph type="title"/>
          </p:nvPr>
        </p:nvSpPr>
        <p:spPr/>
        <p:txBody>
          <a:bodyPr/>
          <a:lstStyle/>
          <a:p>
            <a:r>
              <a:rPr lang="en-GB" dirty="0"/>
              <a:t>Focus Groups and Interviews</a:t>
            </a:r>
          </a:p>
        </p:txBody>
      </p:sp>
      <p:sp>
        <p:nvSpPr>
          <p:cNvPr id="3" name="Slide Number Placeholder 2">
            <a:extLst>
              <a:ext uri="{FF2B5EF4-FFF2-40B4-BE49-F238E27FC236}">
                <a16:creationId xmlns:a16="http://schemas.microsoft.com/office/drawing/2014/main" id="{B8C65463-F560-4057-AA02-005C667E1746}"/>
              </a:ext>
            </a:extLst>
          </p:cNvPr>
          <p:cNvSpPr>
            <a:spLocks noGrp="1"/>
          </p:cNvSpPr>
          <p:nvPr>
            <p:ph type="sldNum" sz="quarter" idx="11"/>
          </p:nvPr>
        </p:nvSpPr>
        <p:spPr/>
        <p:txBody>
          <a:bodyPr/>
          <a:lstStyle/>
          <a:p>
            <a:fld id="{9B3E39EC-4BE2-4DEA-81C0-4ABC0AAB4AC0}" type="slidenum">
              <a:rPr lang="en-AU" smtClean="0"/>
              <a:pPr/>
              <a:t>5</a:t>
            </a:fld>
            <a:endParaRPr lang="en-AU" dirty="0"/>
          </a:p>
        </p:txBody>
      </p:sp>
      <p:sp>
        <p:nvSpPr>
          <p:cNvPr id="4" name="Text Placeholder 3">
            <a:extLst>
              <a:ext uri="{FF2B5EF4-FFF2-40B4-BE49-F238E27FC236}">
                <a16:creationId xmlns:a16="http://schemas.microsoft.com/office/drawing/2014/main" id="{A3D56379-B697-4FBB-905A-01F844C6357C}"/>
              </a:ext>
            </a:extLst>
          </p:cNvPr>
          <p:cNvSpPr>
            <a:spLocks noGrp="1"/>
          </p:cNvSpPr>
          <p:nvPr>
            <p:ph type="body" sz="quarter" idx="12"/>
          </p:nvPr>
        </p:nvSpPr>
        <p:spPr/>
        <p:txBody>
          <a:bodyPr/>
          <a:lstStyle/>
          <a:p>
            <a:r>
              <a:rPr lang="en-GB" b="0" dirty="0"/>
              <a:t>Preparation</a:t>
            </a:r>
          </a:p>
          <a:p>
            <a:r>
              <a:rPr lang="en-GB" b="0" dirty="0"/>
              <a:t>Location of interview</a:t>
            </a:r>
          </a:p>
          <a:p>
            <a:r>
              <a:rPr lang="en-GB" b="0" dirty="0"/>
              <a:t>Timing of interview</a:t>
            </a:r>
          </a:p>
          <a:p>
            <a:r>
              <a:rPr lang="en-GB" b="0" dirty="0"/>
              <a:t>Interview structure including scene setting</a:t>
            </a:r>
          </a:p>
          <a:p>
            <a:r>
              <a:rPr lang="en-GB" b="0" dirty="0"/>
              <a:t>Questioning techniques</a:t>
            </a:r>
          </a:p>
          <a:p>
            <a:r>
              <a:rPr lang="en-GB" b="0" dirty="0"/>
              <a:t>Recording/note taking</a:t>
            </a:r>
          </a:p>
          <a:p>
            <a:r>
              <a:rPr lang="en-GB" b="0" dirty="0"/>
              <a:t>Group and Individual interviewing</a:t>
            </a:r>
          </a:p>
          <a:p>
            <a:endParaRPr lang="en-GB" dirty="0"/>
          </a:p>
        </p:txBody>
      </p:sp>
      <p:sp>
        <p:nvSpPr>
          <p:cNvPr id="5" name="Footer Placeholder 4">
            <a:extLst>
              <a:ext uri="{FF2B5EF4-FFF2-40B4-BE49-F238E27FC236}">
                <a16:creationId xmlns:a16="http://schemas.microsoft.com/office/drawing/2014/main" id="{3C4419AB-2DD9-4355-80CE-A182784DBB78}"/>
              </a:ext>
            </a:extLst>
          </p:cNvPr>
          <p:cNvSpPr>
            <a:spLocks noGrp="1"/>
          </p:cNvSpPr>
          <p:nvPr>
            <p:ph type="ftr" sz="quarter" idx="3"/>
          </p:nvPr>
        </p:nvSpPr>
        <p:spPr/>
        <p:txBody>
          <a:bodyPr/>
          <a:lstStyle/>
          <a:p>
            <a:r>
              <a:rPr lang="en-AU" dirty="0"/>
              <a:t>©Jacobs 2021</a:t>
            </a:r>
          </a:p>
        </p:txBody>
      </p:sp>
    </p:spTree>
    <p:extLst>
      <p:ext uri="{BB962C8B-B14F-4D97-AF65-F5344CB8AC3E}">
        <p14:creationId xmlns:p14="http://schemas.microsoft.com/office/powerpoint/2010/main" val="3556026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C1A85-527F-4EAE-A678-485CBEA309F8}"/>
              </a:ext>
            </a:extLst>
          </p:cNvPr>
          <p:cNvSpPr>
            <a:spLocks noGrp="1"/>
          </p:cNvSpPr>
          <p:nvPr>
            <p:ph type="title"/>
          </p:nvPr>
        </p:nvSpPr>
        <p:spPr/>
        <p:txBody>
          <a:bodyPr/>
          <a:lstStyle/>
          <a:p>
            <a:r>
              <a:rPr lang="en-GB" dirty="0"/>
              <a:t>Sort Cards (EUROCONTROL)</a:t>
            </a:r>
          </a:p>
        </p:txBody>
      </p:sp>
      <p:sp>
        <p:nvSpPr>
          <p:cNvPr id="3" name="Slide Number Placeholder 2">
            <a:extLst>
              <a:ext uri="{FF2B5EF4-FFF2-40B4-BE49-F238E27FC236}">
                <a16:creationId xmlns:a16="http://schemas.microsoft.com/office/drawing/2014/main" id="{EA95BFFD-8188-4AC2-A3C5-A1185F509372}"/>
              </a:ext>
            </a:extLst>
          </p:cNvPr>
          <p:cNvSpPr>
            <a:spLocks noGrp="1"/>
          </p:cNvSpPr>
          <p:nvPr>
            <p:ph type="sldNum" sz="quarter" idx="11"/>
          </p:nvPr>
        </p:nvSpPr>
        <p:spPr/>
        <p:txBody>
          <a:bodyPr/>
          <a:lstStyle/>
          <a:p>
            <a:fld id="{9B3E39EC-4BE2-4DEA-81C0-4ABC0AAB4AC0}" type="slidenum">
              <a:rPr lang="en-AU" smtClean="0"/>
              <a:pPr/>
              <a:t>6</a:t>
            </a:fld>
            <a:endParaRPr lang="en-AU" dirty="0"/>
          </a:p>
        </p:txBody>
      </p:sp>
      <p:sp>
        <p:nvSpPr>
          <p:cNvPr id="4" name="Text Placeholder 3">
            <a:extLst>
              <a:ext uri="{FF2B5EF4-FFF2-40B4-BE49-F238E27FC236}">
                <a16:creationId xmlns:a16="http://schemas.microsoft.com/office/drawing/2014/main" id="{6F2A5EF2-0440-4710-8C4E-5C27F2A32451}"/>
              </a:ext>
            </a:extLst>
          </p:cNvPr>
          <p:cNvSpPr>
            <a:spLocks noGrp="1"/>
          </p:cNvSpPr>
          <p:nvPr>
            <p:ph type="body" sz="quarter" idx="12"/>
          </p:nvPr>
        </p:nvSpPr>
        <p:spPr/>
        <p:txBody>
          <a:bodyPr/>
          <a:lstStyle/>
          <a:p>
            <a:r>
              <a:rPr lang="en-GB" dirty="0"/>
              <a:t>Aimed at ownership, discussion, reflection rather than measurement</a:t>
            </a:r>
          </a:p>
          <a:p>
            <a:pPr lvl="2"/>
            <a:r>
              <a:rPr lang="en-GB" dirty="0"/>
              <a:t>Engage</a:t>
            </a:r>
          </a:p>
          <a:p>
            <a:pPr lvl="2"/>
            <a:r>
              <a:rPr lang="en-GB" dirty="0"/>
              <a:t>Educate</a:t>
            </a:r>
          </a:p>
          <a:p>
            <a:pPr lvl="2"/>
            <a:r>
              <a:rPr lang="en-GB" dirty="0"/>
              <a:t>Flexible Use</a:t>
            </a:r>
          </a:p>
          <a:p>
            <a:pPr lvl="2"/>
            <a:r>
              <a:rPr lang="en-GB" dirty="0"/>
              <a:t>Reinforce memory</a:t>
            </a:r>
          </a:p>
          <a:p>
            <a:pPr lvl="2"/>
            <a:r>
              <a:rPr lang="en-GB" dirty="0"/>
              <a:t>Linked to theory</a:t>
            </a:r>
          </a:p>
          <a:p>
            <a:pPr lvl="2"/>
            <a:r>
              <a:rPr lang="en-GB" dirty="0"/>
              <a:t>Improve safety culture</a:t>
            </a:r>
          </a:p>
          <a:p>
            <a:pPr marL="540000" lvl="2" indent="0">
              <a:buNone/>
            </a:pPr>
            <a:endParaRPr lang="en-GB" dirty="0"/>
          </a:p>
          <a:p>
            <a:pPr lvl="2"/>
            <a:r>
              <a:rPr lang="en-GB" dirty="0"/>
              <a:t>Comparing views</a:t>
            </a:r>
          </a:p>
          <a:p>
            <a:pPr lvl="2"/>
            <a:r>
              <a:rPr lang="en-GB" dirty="0"/>
              <a:t>Safety moments</a:t>
            </a:r>
          </a:p>
          <a:p>
            <a:pPr lvl="2"/>
            <a:r>
              <a:rPr lang="en-GB" dirty="0"/>
              <a:t>Focusing on one element</a:t>
            </a:r>
          </a:p>
          <a:p>
            <a:pPr lvl="2"/>
            <a:r>
              <a:rPr lang="en-GB" dirty="0"/>
              <a:t>SWOT analysis</a:t>
            </a:r>
          </a:p>
          <a:p>
            <a:pPr lvl="2"/>
            <a:r>
              <a:rPr lang="en-GB" dirty="0"/>
              <a:t>Influences on each other </a:t>
            </a:r>
          </a:p>
          <a:p>
            <a:endParaRPr lang="en-GB" dirty="0"/>
          </a:p>
        </p:txBody>
      </p:sp>
      <p:sp>
        <p:nvSpPr>
          <p:cNvPr id="5" name="Footer Placeholder 4">
            <a:extLst>
              <a:ext uri="{FF2B5EF4-FFF2-40B4-BE49-F238E27FC236}">
                <a16:creationId xmlns:a16="http://schemas.microsoft.com/office/drawing/2014/main" id="{32B5970F-E467-433F-A9D0-95DD89CDDA4D}"/>
              </a:ext>
            </a:extLst>
          </p:cNvPr>
          <p:cNvSpPr>
            <a:spLocks noGrp="1"/>
          </p:cNvSpPr>
          <p:nvPr>
            <p:ph type="ftr" sz="quarter" idx="3"/>
          </p:nvPr>
        </p:nvSpPr>
        <p:spPr/>
        <p:txBody>
          <a:bodyPr/>
          <a:lstStyle/>
          <a:p>
            <a:r>
              <a:rPr lang="en-AU" dirty="0"/>
              <a:t>©Jacobs 2021</a:t>
            </a:r>
          </a:p>
        </p:txBody>
      </p:sp>
      <p:pic>
        <p:nvPicPr>
          <p:cNvPr id="6" name="Picture 5">
            <a:extLst>
              <a:ext uri="{FF2B5EF4-FFF2-40B4-BE49-F238E27FC236}">
                <a16:creationId xmlns:a16="http://schemas.microsoft.com/office/drawing/2014/main" id="{79BD09FF-B474-42F4-96B3-4B7EA841A0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6520" y="1867708"/>
            <a:ext cx="4593036" cy="4026521"/>
          </a:xfrm>
          <a:prstGeom prst="rect">
            <a:avLst/>
          </a:prstGeom>
        </p:spPr>
      </p:pic>
    </p:spTree>
    <p:extLst>
      <p:ext uri="{BB962C8B-B14F-4D97-AF65-F5344CB8AC3E}">
        <p14:creationId xmlns:p14="http://schemas.microsoft.com/office/powerpoint/2010/main" val="1866815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F86AF-5D5B-4722-BF56-500C1B8354CD}"/>
              </a:ext>
            </a:extLst>
          </p:cNvPr>
          <p:cNvSpPr>
            <a:spLocks noGrp="1"/>
          </p:cNvSpPr>
          <p:nvPr>
            <p:ph type="title"/>
          </p:nvPr>
        </p:nvSpPr>
        <p:spPr/>
        <p:txBody>
          <a:bodyPr/>
          <a:lstStyle/>
          <a:p>
            <a:r>
              <a:rPr lang="en-GB" dirty="0"/>
              <a:t>EUROCONTROL Air Traffic Control Safety Culture Elements</a:t>
            </a:r>
          </a:p>
        </p:txBody>
      </p:sp>
      <p:sp>
        <p:nvSpPr>
          <p:cNvPr id="3" name="Slide Number Placeholder 2">
            <a:extLst>
              <a:ext uri="{FF2B5EF4-FFF2-40B4-BE49-F238E27FC236}">
                <a16:creationId xmlns:a16="http://schemas.microsoft.com/office/drawing/2014/main" id="{7A3C482A-8A4A-4266-B1B2-2188EF0EE4ED}"/>
              </a:ext>
            </a:extLst>
          </p:cNvPr>
          <p:cNvSpPr>
            <a:spLocks noGrp="1"/>
          </p:cNvSpPr>
          <p:nvPr>
            <p:ph type="sldNum" sz="quarter" idx="11"/>
          </p:nvPr>
        </p:nvSpPr>
        <p:spPr/>
        <p:txBody>
          <a:bodyPr/>
          <a:lstStyle/>
          <a:p>
            <a:fld id="{9B3E39EC-4BE2-4DEA-81C0-4ABC0AAB4AC0}" type="slidenum">
              <a:rPr lang="en-AU" smtClean="0"/>
              <a:pPr/>
              <a:t>7</a:t>
            </a:fld>
            <a:endParaRPr lang="en-AU" dirty="0"/>
          </a:p>
        </p:txBody>
      </p:sp>
      <p:sp>
        <p:nvSpPr>
          <p:cNvPr id="4" name="Text Placeholder 3">
            <a:extLst>
              <a:ext uri="{FF2B5EF4-FFF2-40B4-BE49-F238E27FC236}">
                <a16:creationId xmlns:a16="http://schemas.microsoft.com/office/drawing/2014/main" id="{3C3D1417-9D3A-4115-85E5-0B6A285A46CB}"/>
              </a:ext>
            </a:extLst>
          </p:cNvPr>
          <p:cNvSpPr>
            <a:spLocks noGrp="1"/>
          </p:cNvSpPr>
          <p:nvPr>
            <p:ph type="body" sz="quarter" idx="12"/>
          </p:nvPr>
        </p:nvSpPr>
        <p:spPr/>
        <p:txBody>
          <a:bodyPr/>
          <a:lstStyle/>
          <a:p>
            <a:pPr>
              <a:defRPr/>
            </a:pPr>
            <a:r>
              <a:rPr lang="en-GB" dirty="0"/>
              <a:t>Management Commitment to Safety</a:t>
            </a:r>
          </a:p>
          <a:p>
            <a:pPr>
              <a:defRPr/>
            </a:pPr>
            <a:r>
              <a:rPr lang="en-GB" dirty="0"/>
              <a:t>Resourcing</a:t>
            </a:r>
          </a:p>
          <a:p>
            <a:pPr>
              <a:defRPr/>
            </a:pPr>
            <a:r>
              <a:rPr lang="en-GB" dirty="0"/>
              <a:t>Just culture, reporting and learning</a:t>
            </a:r>
          </a:p>
          <a:p>
            <a:pPr>
              <a:defRPr/>
            </a:pPr>
            <a:r>
              <a:rPr lang="en-GB" dirty="0"/>
              <a:t>Risk awareness and management</a:t>
            </a:r>
          </a:p>
          <a:p>
            <a:pPr>
              <a:defRPr/>
            </a:pPr>
            <a:r>
              <a:rPr lang="en-GB" dirty="0"/>
              <a:t>Teamwork</a:t>
            </a:r>
          </a:p>
          <a:p>
            <a:pPr>
              <a:defRPr/>
            </a:pPr>
            <a:r>
              <a:rPr lang="en-GB" dirty="0"/>
              <a:t>Communication</a:t>
            </a:r>
          </a:p>
          <a:p>
            <a:pPr>
              <a:defRPr/>
            </a:pPr>
            <a:r>
              <a:rPr lang="en-GB" dirty="0"/>
              <a:t>Involvement</a:t>
            </a:r>
          </a:p>
          <a:p>
            <a:pPr>
              <a:defRPr/>
            </a:pPr>
            <a:r>
              <a:rPr lang="en-GB" dirty="0"/>
              <a:t>Responsibility</a:t>
            </a:r>
          </a:p>
          <a:p>
            <a:endParaRPr lang="en-GB" dirty="0"/>
          </a:p>
        </p:txBody>
      </p:sp>
      <p:sp>
        <p:nvSpPr>
          <p:cNvPr id="5" name="Footer Placeholder 4">
            <a:extLst>
              <a:ext uri="{FF2B5EF4-FFF2-40B4-BE49-F238E27FC236}">
                <a16:creationId xmlns:a16="http://schemas.microsoft.com/office/drawing/2014/main" id="{E664F91F-9907-424F-BD2B-7AD14CF58102}"/>
              </a:ext>
            </a:extLst>
          </p:cNvPr>
          <p:cNvSpPr>
            <a:spLocks noGrp="1"/>
          </p:cNvSpPr>
          <p:nvPr>
            <p:ph type="ftr" sz="quarter" idx="3"/>
          </p:nvPr>
        </p:nvSpPr>
        <p:spPr/>
        <p:txBody>
          <a:bodyPr/>
          <a:lstStyle/>
          <a:p>
            <a:r>
              <a:rPr lang="en-AU" dirty="0"/>
              <a:t>©Jacobs 2021</a:t>
            </a:r>
          </a:p>
        </p:txBody>
      </p:sp>
      <p:pic>
        <p:nvPicPr>
          <p:cNvPr id="7" name="Picture 6">
            <a:extLst>
              <a:ext uri="{FF2B5EF4-FFF2-40B4-BE49-F238E27FC236}">
                <a16:creationId xmlns:a16="http://schemas.microsoft.com/office/drawing/2014/main" id="{40A1A15F-9073-4331-8B1B-5842477F86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6764" y="1876624"/>
            <a:ext cx="4800847" cy="3295819"/>
          </a:xfrm>
          <a:prstGeom prst="rect">
            <a:avLst/>
          </a:prstGeom>
        </p:spPr>
      </p:pic>
    </p:spTree>
    <p:extLst>
      <p:ext uri="{BB962C8B-B14F-4D97-AF65-F5344CB8AC3E}">
        <p14:creationId xmlns:p14="http://schemas.microsoft.com/office/powerpoint/2010/main" val="1673729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2D3A1-989D-4879-B21B-B035C1FDDDA5}"/>
              </a:ext>
            </a:extLst>
          </p:cNvPr>
          <p:cNvSpPr>
            <a:spLocks noGrp="1"/>
          </p:cNvSpPr>
          <p:nvPr>
            <p:ph type="title"/>
          </p:nvPr>
        </p:nvSpPr>
        <p:spPr/>
        <p:txBody>
          <a:bodyPr>
            <a:normAutofit fontScale="90000"/>
          </a:bodyPr>
          <a:lstStyle/>
          <a:p>
            <a:r>
              <a:rPr lang="en-GB" dirty="0"/>
              <a:t>Offshore Oil and Gas Industry Safety Climate Factors (Mearns et al., 1997) </a:t>
            </a:r>
          </a:p>
        </p:txBody>
      </p:sp>
      <p:sp>
        <p:nvSpPr>
          <p:cNvPr id="3" name="Slide Number Placeholder 2">
            <a:extLst>
              <a:ext uri="{FF2B5EF4-FFF2-40B4-BE49-F238E27FC236}">
                <a16:creationId xmlns:a16="http://schemas.microsoft.com/office/drawing/2014/main" id="{052C5D92-96A6-46D4-9785-6AFACB91D808}"/>
              </a:ext>
            </a:extLst>
          </p:cNvPr>
          <p:cNvSpPr>
            <a:spLocks noGrp="1"/>
          </p:cNvSpPr>
          <p:nvPr>
            <p:ph type="sldNum" sz="quarter" idx="11"/>
          </p:nvPr>
        </p:nvSpPr>
        <p:spPr/>
        <p:txBody>
          <a:bodyPr/>
          <a:lstStyle/>
          <a:p>
            <a:fld id="{9B3E39EC-4BE2-4DEA-81C0-4ABC0AAB4AC0}" type="slidenum">
              <a:rPr lang="en-AU" smtClean="0"/>
              <a:pPr/>
              <a:t>8</a:t>
            </a:fld>
            <a:endParaRPr lang="en-AU" dirty="0"/>
          </a:p>
        </p:txBody>
      </p:sp>
      <p:sp>
        <p:nvSpPr>
          <p:cNvPr id="4" name="Text Placeholder 3">
            <a:extLst>
              <a:ext uri="{FF2B5EF4-FFF2-40B4-BE49-F238E27FC236}">
                <a16:creationId xmlns:a16="http://schemas.microsoft.com/office/drawing/2014/main" id="{ABE45BFA-8CE7-49B9-9366-443A1698FD58}"/>
              </a:ext>
            </a:extLst>
          </p:cNvPr>
          <p:cNvSpPr>
            <a:spLocks noGrp="1"/>
          </p:cNvSpPr>
          <p:nvPr>
            <p:ph type="body" sz="quarter" idx="12"/>
          </p:nvPr>
        </p:nvSpPr>
        <p:spPr/>
        <p:txBody>
          <a:bodyPr/>
          <a:lstStyle/>
          <a:p>
            <a:pPr>
              <a:defRPr/>
            </a:pPr>
            <a:r>
              <a:rPr lang="en-GB" dirty="0"/>
              <a:t>Management Commitment to Safety</a:t>
            </a:r>
          </a:p>
          <a:p>
            <a:pPr>
              <a:defRPr/>
            </a:pPr>
            <a:r>
              <a:rPr lang="en-GB" dirty="0"/>
              <a:t>Supervisor Commitment to Safety</a:t>
            </a:r>
          </a:p>
          <a:p>
            <a:pPr>
              <a:defRPr/>
            </a:pPr>
            <a:r>
              <a:rPr lang="en-GB" dirty="0"/>
              <a:t>Incident Reporting </a:t>
            </a:r>
          </a:p>
          <a:p>
            <a:pPr>
              <a:defRPr/>
            </a:pPr>
            <a:r>
              <a:rPr lang="en-GB" dirty="0"/>
              <a:t>Communication</a:t>
            </a:r>
          </a:p>
          <a:p>
            <a:pPr>
              <a:defRPr/>
            </a:pPr>
            <a:r>
              <a:rPr lang="en-GB" dirty="0"/>
              <a:t>Workforce Involvement</a:t>
            </a:r>
          </a:p>
          <a:p>
            <a:pPr>
              <a:defRPr/>
            </a:pPr>
            <a:r>
              <a:rPr lang="en-GB" dirty="0"/>
              <a:t>Work pressure (perceived)</a:t>
            </a:r>
          </a:p>
          <a:p>
            <a:endParaRPr lang="en-GB" dirty="0"/>
          </a:p>
        </p:txBody>
      </p:sp>
      <p:sp>
        <p:nvSpPr>
          <p:cNvPr id="5" name="Footer Placeholder 4">
            <a:extLst>
              <a:ext uri="{FF2B5EF4-FFF2-40B4-BE49-F238E27FC236}">
                <a16:creationId xmlns:a16="http://schemas.microsoft.com/office/drawing/2014/main" id="{7502398F-BD65-4EAB-AC2F-8CD9A806D1EB}"/>
              </a:ext>
            </a:extLst>
          </p:cNvPr>
          <p:cNvSpPr>
            <a:spLocks noGrp="1"/>
          </p:cNvSpPr>
          <p:nvPr>
            <p:ph type="ftr" sz="quarter" idx="3"/>
          </p:nvPr>
        </p:nvSpPr>
        <p:spPr/>
        <p:txBody>
          <a:bodyPr/>
          <a:lstStyle/>
          <a:p>
            <a:r>
              <a:rPr lang="en-AU" dirty="0"/>
              <a:t>©Jacobs 2021</a:t>
            </a:r>
          </a:p>
        </p:txBody>
      </p:sp>
      <p:pic>
        <p:nvPicPr>
          <p:cNvPr id="7" name="Picture 6" descr="A picture containing water, outdoor, boat, transport&#10;&#10;Description automatically generated">
            <a:extLst>
              <a:ext uri="{FF2B5EF4-FFF2-40B4-BE49-F238E27FC236}">
                <a16:creationId xmlns:a16="http://schemas.microsoft.com/office/drawing/2014/main" id="{05642846-8FDF-44CC-BDC9-D32E818588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999" y="1631932"/>
            <a:ext cx="5745163" cy="3952869"/>
          </a:xfrm>
          <a:prstGeom prst="rect">
            <a:avLst/>
          </a:prstGeom>
        </p:spPr>
      </p:pic>
    </p:spTree>
    <p:extLst>
      <p:ext uri="{BB962C8B-B14F-4D97-AF65-F5344CB8AC3E}">
        <p14:creationId xmlns:p14="http://schemas.microsoft.com/office/powerpoint/2010/main" val="1146113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9399E-F49A-4F71-961C-F64951B5FF24}"/>
              </a:ext>
            </a:extLst>
          </p:cNvPr>
          <p:cNvSpPr>
            <a:spLocks noGrp="1"/>
          </p:cNvSpPr>
          <p:nvPr>
            <p:ph type="title"/>
          </p:nvPr>
        </p:nvSpPr>
        <p:spPr/>
        <p:txBody>
          <a:bodyPr/>
          <a:lstStyle/>
          <a:p>
            <a:r>
              <a:rPr lang="en-GB" dirty="0"/>
              <a:t>Categories and Traits of Nuclear Safety Culture (INPO/ WANO, 2013)</a:t>
            </a:r>
          </a:p>
        </p:txBody>
      </p:sp>
      <p:sp>
        <p:nvSpPr>
          <p:cNvPr id="3" name="Slide Number Placeholder 2">
            <a:extLst>
              <a:ext uri="{FF2B5EF4-FFF2-40B4-BE49-F238E27FC236}">
                <a16:creationId xmlns:a16="http://schemas.microsoft.com/office/drawing/2014/main" id="{BA832E67-D31A-40C2-9F68-F1F9C55E41D6}"/>
              </a:ext>
            </a:extLst>
          </p:cNvPr>
          <p:cNvSpPr>
            <a:spLocks noGrp="1"/>
          </p:cNvSpPr>
          <p:nvPr>
            <p:ph type="sldNum" sz="quarter" idx="11"/>
          </p:nvPr>
        </p:nvSpPr>
        <p:spPr/>
        <p:txBody>
          <a:bodyPr/>
          <a:lstStyle/>
          <a:p>
            <a:fld id="{9B3E39EC-4BE2-4DEA-81C0-4ABC0AAB4AC0}" type="slidenum">
              <a:rPr lang="en-AU" smtClean="0"/>
              <a:pPr/>
              <a:t>9</a:t>
            </a:fld>
            <a:endParaRPr lang="en-AU" dirty="0"/>
          </a:p>
        </p:txBody>
      </p:sp>
      <p:sp>
        <p:nvSpPr>
          <p:cNvPr id="4" name="Text Placeholder 3">
            <a:extLst>
              <a:ext uri="{FF2B5EF4-FFF2-40B4-BE49-F238E27FC236}">
                <a16:creationId xmlns:a16="http://schemas.microsoft.com/office/drawing/2014/main" id="{F220B599-94A9-47EB-AE9E-2DC602E40CD6}"/>
              </a:ext>
            </a:extLst>
          </p:cNvPr>
          <p:cNvSpPr>
            <a:spLocks noGrp="1"/>
          </p:cNvSpPr>
          <p:nvPr>
            <p:ph type="body" sz="quarter" idx="12"/>
          </p:nvPr>
        </p:nvSpPr>
        <p:spPr/>
        <p:txBody>
          <a:bodyPr/>
          <a:lstStyle/>
          <a:p>
            <a:pPr>
              <a:defRPr/>
            </a:pPr>
            <a:r>
              <a:rPr lang="en-GB" dirty="0"/>
              <a:t>Management Commitment to Safety</a:t>
            </a:r>
          </a:p>
          <a:p>
            <a:pPr lvl="2">
              <a:defRPr/>
            </a:pPr>
            <a:r>
              <a:rPr lang="en-GB" dirty="0"/>
              <a:t>Leadership Accountability</a:t>
            </a:r>
          </a:p>
          <a:p>
            <a:pPr lvl="2">
              <a:defRPr/>
            </a:pPr>
            <a:r>
              <a:rPr lang="en-GB" dirty="0"/>
              <a:t>Decision-Making</a:t>
            </a:r>
          </a:p>
          <a:p>
            <a:pPr lvl="2">
              <a:defRPr/>
            </a:pPr>
            <a:r>
              <a:rPr lang="en-GB" dirty="0"/>
              <a:t>Respectful Working Environment</a:t>
            </a:r>
          </a:p>
          <a:p>
            <a:pPr>
              <a:defRPr/>
            </a:pPr>
            <a:r>
              <a:rPr lang="en-GB" dirty="0"/>
              <a:t>Management Systems</a:t>
            </a:r>
          </a:p>
          <a:p>
            <a:pPr lvl="2">
              <a:defRPr/>
            </a:pPr>
            <a:r>
              <a:rPr lang="en-GB" dirty="0"/>
              <a:t>Continuous Learning</a:t>
            </a:r>
          </a:p>
          <a:p>
            <a:pPr lvl="2">
              <a:defRPr/>
            </a:pPr>
            <a:r>
              <a:rPr lang="en-GB" dirty="0"/>
              <a:t>Environment for Raising Concerns</a:t>
            </a:r>
          </a:p>
          <a:p>
            <a:pPr lvl="2">
              <a:defRPr/>
            </a:pPr>
            <a:r>
              <a:rPr lang="en-GB" dirty="0"/>
              <a:t>Work Processes</a:t>
            </a:r>
          </a:p>
          <a:p>
            <a:pPr lvl="2">
              <a:defRPr/>
            </a:pPr>
            <a:r>
              <a:rPr lang="en-GB" dirty="0"/>
              <a:t>Problem Identification and Resolution</a:t>
            </a:r>
          </a:p>
          <a:p>
            <a:pPr>
              <a:defRPr/>
            </a:pPr>
            <a:r>
              <a:rPr lang="en-GB" dirty="0"/>
              <a:t>Individual Commitment to Safety</a:t>
            </a:r>
          </a:p>
          <a:p>
            <a:pPr lvl="2">
              <a:defRPr/>
            </a:pPr>
            <a:r>
              <a:rPr lang="en-GB" dirty="0"/>
              <a:t>Personal Accountability</a:t>
            </a:r>
          </a:p>
          <a:p>
            <a:pPr lvl="2">
              <a:defRPr/>
            </a:pPr>
            <a:r>
              <a:rPr lang="en-GB" dirty="0"/>
              <a:t>Effective Safety Communication</a:t>
            </a:r>
          </a:p>
          <a:p>
            <a:pPr lvl="2">
              <a:defRPr/>
            </a:pPr>
            <a:r>
              <a:rPr lang="en-GB" dirty="0"/>
              <a:t>Questioning Attitude</a:t>
            </a:r>
          </a:p>
          <a:p>
            <a:endParaRPr lang="en-GB" dirty="0"/>
          </a:p>
        </p:txBody>
      </p:sp>
      <p:sp>
        <p:nvSpPr>
          <p:cNvPr id="5" name="Footer Placeholder 4">
            <a:extLst>
              <a:ext uri="{FF2B5EF4-FFF2-40B4-BE49-F238E27FC236}">
                <a16:creationId xmlns:a16="http://schemas.microsoft.com/office/drawing/2014/main" id="{400DC274-D38C-4C77-BEB8-60CF72C45CB9}"/>
              </a:ext>
            </a:extLst>
          </p:cNvPr>
          <p:cNvSpPr>
            <a:spLocks noGrp="1"/>
          </p:cNvSpPr>
          <p:nvPr>
            <p:ph type="ftr" sz="quarter" idx="3"/>
          </p:nvPr>
        </p:nvSpPr>
        <p:spPr/>
        <p:txBody>
          <a:bodyPr/>
          <a:lstStyle/>
          <a:p>
            <a:r>
              <a:rPr lang="en-AU" dirty="0"/>
              <a:t>©Jacobs 2021</a:t>
            </a:r>
          </a:p>
        </p:txBody>
      </p:sp>
      <p:pic>
        <p:nvPicPr>
          <p:cNvPr id="7" name="Picture 6">
            <a:extLst>
              <a:ext uri="{FF2B5EF4-FFF2-40B4-BE49-F238E27FC236}">
                <a16:creationId xmlns:a16="http://schemas.microsoft.com/office/drawing/2014/main" id="{CFA894D3-2F75-449B-9049-57C76908D2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7906" y="1437364"/>
            <a:ext cx="3803845" cy="4546834"/>
          </a:xfrm>
          <a:prstGeom prst="rect">
            <a:avLst/>
          </a:prstGeom>
          <a:ln>
            <a:solidFill>
              <a:schemeClr val="tx1"/>
            </a:solidFill>
          </a:ln>
        </p:spPr>
      </p:pic>
    </p:spTree>
    <p:extLst>
      <p:ext uri="{BB962C8B-B14F-4D97-AF65-F5344CB8AC3E}">
        <p14:creationId xmlns:p14="http://schemas.microsoft.com/office/powerpoint/2010/main" val="3752105892"/>
      </p:ext>
    </p:extLst>
  </p:cSld>
  <p:clrMapOvr>
    <a:masterClrMapping/>
  </p:clrMapOvr>
</p:sld>
</file>

<file path=ppt/theme/theme1.xml><?xml version="1.0" encoding="utf-8"?>
<a:theme xmlns:a="http://schemas.openxmlformats.org/drawingml/2006/main" name="Dividers Slides">
  <a:themeElements>
    <a:clrScheme name="Jacobs Primary">
      <a:dk1>
        <a:srgbClr val="000000"/>
      </a:dk1>
      <a:lt1>
        <a:srgbClr val="FFFFFF"/>
      </a:lt1>
      <a:dk2>
        <a:srgbClr val="333333"/>
      </a:dk2>
      <a:lt2>
        <a:srgbClr val="E5E5E5"/>
      </a:lt2>
      <a:accent1>
        <a:srgbClr val="2314DC"/>
      </a:accent1>
      <a:accent2>
        <a:srgbClr val="6F006E"/>
      </a:accent2>
      <a:accent3>
        <a:srgbClr val="D72850"/>
      </a:accent3>
      <a:accent4>
        <a:srgbClr val="FFA014"/>
      </a:accent4>
      <a:accent5>
        <a:srgbClr val="007D55"/>
      </a:accent5>
      <a:accent6>
        <a:srgbClr val="C8C8C8"/>
      </a:accent6>
      <a:hlink>
        <a:srgbClr val="2314DC"/>
      </a:hlink>
      <a:folHlink>
        <a:srgbClr val="FF8714"/>
      </a:folHlink>
    </a:clrScheme>
    <a:fontScheme name="Custom 1">
      <a:majorFont>
        <a:latin typeface="Jacobs Chronos"/>
        <a:ea typeface=""/>
        <a:cs typeface=""/>
      </a:majorFont>
      <a:minorFont>
        <a:latin typeface="Jacobs Chro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cobs_PowerPoint_V7_01.pptx" id="{F7656221-DB9D-4148-BC7A-FE875EAFFF41}" vid="{7400D640-EF4A-46E9-BB93-688E265BD11D}"/>
    </a:ext>
  </a:extLst>
</a:theme>
</file>

<file path=ppt/theme/theme10.xml><?xml version="1.0" encoding="utf-8"?>
<a:theme xmlns:a="http://schemas.openxmlformats.org/drawingml/2006/main" name="Values Slide">
  <a:themeElements>
    <a:clrScheme name="Jacobs Primary">
      <a:dk1>
        <a:srgbClr val="000000"/>
      </a:dk1>
      <a:lt1>
        <a:srgbClr val="FFFFFF"/>
      </a:lt1>
      <a:dk2>
        <a:srgbClr val="333333"/>
      </a:dk2>
      <a:lt2>
        <a:srgbClr val="E5E5E5"/>
      </a:lt2>
      <a:accent1>
        <a:srgbClr val="2314DC"/>
      </a:accent1>
      <a:accent2>
        <a:srgbClr val="6F006E"/>
      </a:accent2>
      <a:accent3>
        <a:srgbClr val="D72850"/>
      </a:accent3>
      <a:accent4>
        <a:srgbClr val="FFA014"/>
      </a:accent4>
      <a:accent5>
        <a:srgbClr val="007D55"/>
      </a:accent5>
      <a:accent6>
        <a:srgbClr val="C8C8C8"/>
      </a:accent6>
      <a:hlink>
        <a:srgbClr val="2314DC"/>
      </a:hlink>
      <a:folHlink>
        <a:srgbClr val="FF8714"/>
      </a:folHlink>
    </a:clrScheme>
    <a:fontScheme name="Custom 1">
      <a:majorFont>
        <a:latin typeface="Jacobs Chronos"/>
        <a:ea typeface=""/>
        <a:cs typeface=""/>
      </a:majorFont>
      <a:minorFont>
        <a:latin typeface="Jacobs Chro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cobs_PowerPoint_V7_01.pptx" id="{F7656221-DB9D-4148-BC7A-FE875EAFFF41}" vid="{22BAFB7C-2B94-4AEE-A6E2-5D795632C663}"/>
    </a:ext>
  </a:extLst>
</a:theme>
</file>

<file path=ppt/theme/theme11.xml><?xml version="1.0" encoding="utf-8"?>
<a:theme xmlns:a="http://schemas.openxmlformats.org/drawingml/2006/main" name="Map">
  <a:themeElements>
    <a:clrScheme name="Jacobs Primary">
      <a:dk1>
        <a:srgbClr val="000000"/>
      </a:dk1>
      <a:lt1>
        <a:srgbClr val="FFFFFF"/>
      </a:lt1>
      <a:dk2>
        <a:srgbClr val="333333"/>
      </a:dk2>
      <a:lt2>
        <a:srgbClr val="E5E5E5"/>
      </a:lt2>
      <a:accent1>
        <a:srgbClr val="2314DC"/>
      </a:accent1>
      <a:accent2>
        <a:srgbClr val="6F006E"/>
      </a:accent2>
      <a:accent3>
        <a:srgbClr val="D72850"/>
      </a:accent3>
      <a:accent4>
        <a:srgbClr val="FFA014"/>
      </a:accent4>
      <a:accent5>
        <a:srgbClr val="007D55"/>
      </a:accent5>
      <a:accent6>
        <a:srgbClr val="C8C8C8"/>
      </a:accent6>
      <a:hlink>
        <a:srgbClr val="2314DC"/>
      </a:hlink>
      <a:folHlink>
        <a:srgbClr val="FF8714"/>
      </a:folHlink>
    </a:clrScheme>
    <a:fontScheme name="Custom 1">
      <a:majorFont>
        <a:latin typeface="Jacobs Chronos"/>
        <a:ea typeface=""/>
        <a:cs typeface=""/>
      </a:majorFont>
      <a:minorFont>
        <a:latin typeface="Jacobs Chro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cobs_PowerPoint_V7_01.pptx" id="{F7656221-DB9D-4148-BC7A-FE875EAFFF41}" vid="{E7DABEC5-70C8-4EAE-8D33-3C4A4FFE1DE6}"/>
    </a:ext>
  </a:extLst>
</a:theme>
</file>

<file path=ppt/theme/theme12.xml><?xml version="1.0" encoding="utf-8"?>
<a:theme xmlns:a="http://schemas.openxmlformats.org/drawingml/2006/main" name="1_Map">
  <a:themeElements>
    <a:clrScheme name="Jacobs Charts &amp; Tables">
      <a:dk1>
        <a:srgbClr val="000000"/>
      </a:dk1>
      <a:lt1>
        <a:srgbClr val="FFFFFF"/>
      </a:lt1>
      <a:dk2>
        <a:srgbClr val="333333"/>
      </a:dk2>
      <a:lt2>
        <a:srgbClr val="E5E5E5"/>
      </a:lt2>
      <a:accent1>
        <a:srgbClr val="333333"/>
      </a:accent1>
      <a:accent2>
        <a:srgbClr val="A5A5A5"/>
      </a:accent2>
      <a:accent3>
        <a:srgbClr val="C8C8C8"/>
      </a:accent3>
      <a:accent4>
        <a:srgbClr val="E6E6E6"/>
      </a:accent4>
      <a:accent5>
        <a:srgbClr val="333333"/>
      </a:accent5>
      <a:accent6>
        <a:srgbClr val="A5A5A5"/>
      </a:accent6>
      <a:hlink>
        <a:srgbClr val="C8C8C8"/>
      </a:hlink>
      <a:folHlink>
        <a:srgbClr val="E6E6E6"/>
      </a:folHlink>
    </a:clrScheme>
    <a:fontScheme name="Custom 1">
      <a:majorFont>
        <a:latin typeface="Jacobs Chronos"/>
        <a:ea typeface=""/>
        <a:cs typeface=""/>
      </a:majorFont>
      <a:minorFont>
        <a:latin typeface="Jacobs Chro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cobs_PowerPoint_V7_01.pptx" id="{F7656221-DB9D-4148-BC7A-FE875EAFFF41}" vid="{D5CE57C6-21C2-44BE-8453-4F718591CF7C}"/>
    </a:ext>
  </a:extLst>
</a:theme>
</file>

<file path=ppt/theme/theme13.xml><?xml version="1.0" encoding="utf-8"?>
<a:theme xmlns:a="http://schemas.openxmlformats.org/drawingml/2006/main" name="2_Map">
  <a:themeElements>
    <a:clrScheme name="Custom 1">
      <a:dk1>
        <a:srgbClr val="000000"/>
      </a:dk1>
      <a:lt1>
        <a:srgbClr val="FFFFFF"/>
      </a:lt1>
      <a:dk2>
        <a:srgbClr val="333333"/>
      </a:dk2>
      <a:lt2>
        <a:srgbClr val="E5E5E5"/>
      </a:lt2>
      <a:accent1>
        <a:srgbClr val="2314DC"/>
      </a:accent1>
      <a:accent2>
        <a:srgbClr val="6F006E"/>
      </a:accent2>
      <a:accent3>
        <a:srgbClr val="D72850"/>
      </a:accent3>
      <a:accent4>
        <a:srgbClr val="FFA014"/>
      </a:accent4>
      <a:accent5>
        <a:srgbClr val="007D55"/>
      </a:accent5>
      <a:accent6>
        <a:srgbClr val="C8C8C8"/>
      </a:accent6>
      <a:hlink>
        <a:srgbClr val="2314DC"/>
      </a:hlink>
      <a:folHlink>
        <a:srgbClr val="FF8714"/>
      </a:folHlink>
    </a:clrScheme>
    <a:fontScheme name="Custom 1">
      <a:majorFont>
        <a:latin typeface="Jacobs Chronos"/>
        <a:ea typeface=""/>
        <a:cs typeface=""/>
      </a:majorFont>
      <a:minorFont>
        <a:latin typeface="Jacobs Chro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cobs_PowerPoint_V7_01.pptx" id="{F7656221-DB9D-4148-BC7A-FE875EAFFF41}" vid="{63229C8D-81F9-41CA-8215-4E6C30F6C8E0}"/>
    </a:ext>
  </a:extLst>
</a:theme>
</file>

<file path=ppt/theme/theme14.xml><?xml version="1.0" encoding="utf-8"?>
<a:theme xmlns:a="http://schemas.openxmlformats.org/drawingml/2006/main" name="3_Map">
  <a:themeElements>
    <a:clrScheme name="Jacobs Primary">
      <a:dk1>
        <a:srgbClr val="000000"/>
      </a:dk1>
      <a:lt1>
        <a:srgbClr val="FFFFFF"/>
      </a:lt1>
      <a:dk2>
        <a:srgbClr val="333333"/>
      </a:dk2>
      <a:lt2>
        <a:srgbClr val="E5E5E5"/>
      </a:lt2>
      <a:accent1>
        <a:srgbClr val="2314DC"/>
      </a:accent1>
      <a:accent2>
        <a:srgbClr val="6F006E"/>
      </a:accent2>
      <a:accent3>
        <a:srgbClr val="D72850"/>
      </a:accent3>
      <a:accent4>
        <a:srgbClr val="FFA014"/>
      </a:accent4>
      <a:accent5>
        <a:srgbClr val="007D55"/>
      </a:accent5>
      <a:accent6>
        <a:srgbClr val="C8C8C8"/>
      </a:accent6>
      <a:hlink>
        <a:srgbClr val="2314DC"/>
      </a:hlink>
      <a:folHlink>
        <a:srgbClr val="FF8714"/>
      </a:folHlink>
    </a:clrScheme>
    <a:fontScheme name="Custom 1">
      <a:majorFont>
        <a:latin typeface="Jacobs Chronos"/>
        <a:ea typeface=""/>
        <a:cs typeface=""/>
      </a:majorFont>
      <a:minorFont>
        <a:latin typeface="Jacobs Chro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cobs_PowerPoint_V7_01.pptx" id="{F7656221-DB9D-4148-BC7A-FE875EAFFF41}" vid="{67059610-2EB1-425C-B00F-F81535AC0968}"/>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Jacobs Primary">
      <a:dk1>
        <a:srgbClr val="000000"/>
      </a:dk1>
      <a:lt1>
        <a:srgbClr val="FFFFFF"/>
      </a:lt1>
      <a:dk2>
        <a:srgbClr val="333333"/>
      </a:dk2>
      <a:lt2>
        <a:srgbClr val="E5E5E5"/>
      </a:lt2>
      <a:accent1>
        <a:srgbClr val="2314DC"/>
      </a:accent1>
      <a:accent2>
        <a:srgbClr val="6F006E"/>
      </a:accent2>
      <a:accent3>
        <a:srgbClr val="D72850"/>
      </a:accent3>
      <a:accent4>
        <a:srgbClr val="FFA014"/>
      </a:accent4>
      <a:accent5>
        <a:srgbClr val="007D55"/>
      </a:accent5>
      <a:accent6>
        <a:srgbClr val="C8C8C8"/>
      </a:accent6>
      <a:hlink>
        <a:srgbClr val="2314DC"/>
      </a:hlink>
      <a:folHlink>
        <a:srgbClr val="FF8714"/>
      </a:folHlink>
    </a:clrScheme>
    <a:fontScheme name="Custom 1">
      <a:majorFont>
        <a:latin typeface="Jacobs Chronos"/>
        <a:ea typeface=""/>
        <a:cs typeface=""/>
      </a:majorFont>
      <a:minorFont>
        <a:latin typeface="Jacobs Chro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cobs_PowerPoint_V7_01.pptx" id="{F7656221-DB9D-4148-BC7A-FE875EAFFF41}" vid="{44989FB5-C365-492E-8918-FA1B52802865}"/>
    </a:ext>
  </a:extLst>
</a:theme>
</file>

<file path=ppt/theme/theme3.xml><?xml version="1.0" encoding="utf-8"?>
<a:theme xmlns:a="http://schemas.openxmlformats.org/drawingml/2006/main" name="Agenda">
  <a:themeElements>
    <a:clrScheme name="Jacobs Charts &amp; Tables">
      <a:dk1>
        <a:srgbClr val="000000"/>
      </a:dk1>
      <a:lt1>
        <a:srgbClr val="FFFFFF"/>
      </a:lt1>
      <a:dk2>
        <a:srgbClr val="333333"/>
      </a:dk2>
      <a:lt2>
        <a:srgbClr val="E5E5E5"/>
      </a:lt2>
      <a:accent1>
        <a:srgbClr val="333333"/>
      </a:accent1>
      <a:accent2>
        <a:srgbClr val="A5A5A5"/>
      </a:accent2>
      <a:accent3>
        <a:srgbClr val="C8C8C8"/>
      </a:accent3>
      <a:accent4>
        <a:srgbClr val="E6E6E6"/>
      </a:accent4>
      <a:accent5>
        <a:srgbClr val="333333"/>
      </a:accent5>
      <a:accent6>
        <a:srgbClr val="A5A5A5"/>
      </a:accent6>
      <a:hlink>
        <a:srgbClr val="C8C8C8"/>
      </a:hlink>
      <a:folHlink>
        <a:srgbClr val="E6E6E6"/>
      </a:folHlink>
    </a:clrScheme>
    <a:fontScheme name="Custom 1">
      <a:majorFont>
        <a:latin typeface="Jacobs Chronos"/>
        <a:ea typeface=""/>
        <a:cs typeface=""/>
      </a:majorFont>
      <a:minorFont>
        <a:latin typeface="Jacobs Chro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cobs_PowerPoint_V7_01.pptx" id="{F7656221-DB9D-4148-BC7A-FE875EAFFF41}" vid="{2BC0991B-61B6-4672-9C8C-AFD0EAE0E6D5}"/>
    </a:ext>
  </a:extLst>
</a:theme>
</file>

<file path=ppt/theme/theme4.xml><?xml version="1.0" encoding="utf-8"?>
<a:theme xmlns:a="http://schemas.openxmlformats.org/drawingml/2006/main" name="Content Colored Options">
  <a:themeElements>
    <a:clrScheme name="Jacobs Primary">
      <a:dk1>
        <a:srgbClr val="000000"/>
      </a:dk1>
      <a:lt1>
        <a:srgbClr val="FFFFFF"/>
      </a:lt1>
      <a:dk2>
        <a:srgbClr val="333333"/>
      </a:dk2>
      <a:lt2>
        <a:srgbClr val="E5E5E5"/>
      </a:lt2>
      <a:accent1>
        <a:srgbClr val="2314DC"/>
      </a:accent1>
      <a:accent2>
        <a:srgbClr val="6F006E"/>
      </a:accent2>
      <a:accent3>
        <a:srgbClr val="D72850"/>
      </a:accent3>
      <a:accent4>
        <a:srgbClr val="FFA014"/>
      </a:accent4>
      <a:accent5>
        <a:srgbClr val="007D55"/>
      </a:accent5>
      <a:accent6>
        <a:srgbClr val="C8C8C8"/>
      </a:accent6>
      <a:hlink>
        <a:srgbClr val="2314DC"/>
      </a:hlink>
      <a:folHlink>
        <a:srgbClr val="FF8714"/>
      </a:folHlink>
    </a:clrScheme>
    <a:fontScheme name="Custom 1">
      <a:majorFont>
        <a:latin typeface="Jacobs Chronos"/>
        <a:ea typeface=""/>
        <a:cs typeface=""/>
      </a:majorFont>
      <a:minorFont>
        <a:latin typeface="Jacobs Chro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cobs_PowerPoint_V7_01.pptx" id="{F7656221-DB9D-4148-BC7A-FE875EAFFF41}" vid="{421B0A0B-D14D-4217-9F9B-3A0E27A6FECE}"/>
    </a:ext>
  </a:extLst>
</a:theme>
</file>

<file path=ppt/theme/theme5.xml><?xml version="1.0" encoding="utf-8"?>
<a:theme xmlns:a="http://schemas.openxmlformats.org/drawingml/2006/main" name="Night Layouts">
  <a:themeElements>
    <a:clrScheme name="Jacobs Primary">
      <a:dk1>
        <a:srgbClr val="000000"/>
      </a:dk1>
      <a:lt1>
        <a:srgbClr val="FFFFFF"/>
      </a:lt1>
      <a:dk2>
        <a:srgbClr val="333333"/>
      </a:dk2>
      <a:lt2>
        <a:srgbClr val="E5E5E5"/>
      </a:lt2>
      <a:accent1>
        <a:srgbClr val="2314DC"/>
      </a:accent1>
      <a:accent2>
        <a:srgbClr val="6F006E"/>
      </a:accent2>
      <a:accent3>
        <a:srgbClr val="D72850"/>
      </a:accent3>
      <a:accent4>
        <a:srgbClr val="FFA014"/>
      </a:accent4>
      <a:accent5>
        <a:srgbClr val="007D55"/>
      </a:accent5>
      <a:accent6>
        <a:srgbClr val="C8C8C8"/>
      </a:accent6>
      <a:hlink>
        <a:srgbClr val="2314DC"/>
      </a:hlink>
      <a:folHlink>
        <a:srgbClr val="FF8714"/>
      </a:folHlink>
    </a:clrScheme>
    <a:fontScheme name="Custom 1">
      <a:majorFont>
        <a:latin typeface="Jacobs Chronos"/>
        <a:ea typeface=""/>
        <a:cs typeface=""/>
      </a:majorFont>
      <a:minorFont>
        <a:latin typeface="Jacobs Chro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cobs_PowerPoint_V7_01.pptx" id="{F7656221-DB9D-4148-BC7A-FE875EAFFF41}" vid="{37F62C33-A62D-480D-8378-B36433DEACA3}"/>
    </a:ext>
  </a:extLst>
</a:theme>
</file>

<file path=ppt/theme/theme6.xml><?xml version="1.0" encoding="utf-8"?>
<a:theme xmlns:a="http://schemas.openxmlformats.org/drawingml/2006/main" name="Miscellaneous Layouts Mono">
  <a:themeElements>
    <a:clrScheme name="Jacobs Charts &amp; Tables">
      <a:dk1>
        <a:srgbClr val="000000"/>
      </a:dk1>
      <a:lt1>
        <a:srgbClr val="FFFFFF"/>
      </a:lt1>
      <a:dk2>
        <a:srgbClr val="333333"/>
      </a:dk2>
      <a:lt2>
        <a:srgbClr val="E5E5E5"/>
      </a:lt2>
      <a:accent1>
        <a:srgbClr val="333333"/>
      </a:accent1>
      <a:accent2>
        <a:srgbClr val="A5A5A5"/>
      </a:accent2>
      <a:accent3>
        <a:srgbClr val="C8C8C8"/>
      </a:accent3>
      <a:accent4>
        <a:srgbClr val="E6E6E6"/>
      </a:accent4>
      <a:accent5>
        <a:srgbClr val="333333"/>
      </a:accent5>
      <a:accent6>
        <a:srgbClr val="A5A5A5"/>
      </a:accent6>
      <a:hlink>
        <a:srgbClr val="C8C8C8"/>
      </a:hlink>
      <a:folHlink>
        <a:srgbClr val="E6E6E6"/>
      </a:folHlink>
    </a:clrScheme>
    <a:fontScheme name="Custom 1">
      <a:majorFont>
        <a:latin typeface="Jacobs Chronos"/>
        <a:ea typeface=""/>
        <a:cs typeface=""/>
      </a:majorFont>
      <a:minorFont>
        <a:latin typeface="Jacobs Chro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cobs_PowerPoint_V7_01.pptx" id="{F7656221-DB9D-4148-BC7A-FE875EAFFF41}" vid="{2EBD0211-E5DB-4D3B-9D0C-BBC588E03411}"/>
    </a:ext>
  </a:extLst>
</a:theme>
</file>

<file path=ppt/theme/theme7.xml><?xml version="1.0" encoding="utf-8"?>
<a:theme xmlns:a="http://schemas.openxmlformats.org/drawingml/2006/main" name="Miscellaneous Layouts Color">
  <a:themeElements>
    <a:clrScheme name="Jacobs Primary">
      <a:dk1>
        <a:srgbClr val="000000"/>
      </a:dk1>
      <a:lt1>
        <a:srgbClr val="FFFFFF"/>
      </a:lt1>
      <a:dk2>
        <a:srgbClr val="333333"/>
      </a:dk2>
      <a:lt2>
        <a:srgbClr val="E5E5E5"/>
      </a:lt2>
      <a:accent1>
        <a:srgbClr val="2314DC"/>
      </a:accent1>
      <a:accent2>
        <a:srgbClr val="6F006E"/>
      </a:accent2>
      <a:accent3>
        <a:srgbClr val="D72850"/>
      </a:accent3>
      <a:accent4>
        <a:srgbClr val="FFA014"/>
      </a:accent4>
      <a:accent5>
        <a:srgbClr val="007D55"/>
      </a:accent5>
      <a:accent6>
        <a:srgbClr val="C8C8C8"/>
      </a:accent6>
      <a:hlink>
        <a:srgbClr val="2314DC"/>
      </a:hlink>
      <a:folHlink>
        <a:srgbClr val="FF8714"/>
      </a:folHlink>
    </a:clrScheme>
    <a:fontScheme name="Custom 1">
      <a:majorFont>
        <a:latin typeface="Jacobs Chronos"/>
        <a:ea typeface=""/>
        <a:cs typeface=""/>
      </a:majorFont>
      <a:minorFont>
        <a:latin typeface="Jacobs Chro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cobs_PowerPoint_V7_01.pptx" id="{F7656221-DB9D-4148-BC7A-FE875EAFFF41}" vid="{867B11B7-A59A-47BD-BE38-E684CA001890}"/>
    </a:ext>
  </a:extLst>
</a:theme>
</file>

<file path=ppt/theme/theme8.xml><?xml version="1.0" encoding="utf-8"?>
<a:theme xmlns:a="http://schemas.openxmlformats.org/drawingml/2006/main" name="Sequence Frame Layouts">
  <a:themeElements>
    <a:clrScheme name="Jacobs Primary">
      <a:dk1>
        <a:srgbClr val="000000"/>
      </a:dk1>
      <a:lt1>
        <a:srgbClr val="FFFFFF"/>
      </a:lt1>
      <a:dk2>
        <a:srgbClr val="333333"/>
      </a:dk2>
      <a:lt2>
        <a:srgbClr val="E5E5E5"/>
      </a:lt2>
      <a:accent1>
        <a:srgbClr val="2314DC"/>
      </a:accent1>
      <a:accent2>
        <a:srgbClr val="6F006E"/>
      </a:accent2>
      <a:accent3>
        <a:srgbClr val="D72850"/>
      </a:accent3>
      <a:accent4>
        <a:srgbClr val="FFA014"/>
      </a:accent4>
      <a:accent5>
        <a:srgbClr val="007D55"/>
      </a:accent5>
      <a:accent6>
        <a:srgbClr val="C8C8C8"/>
      </a:accent6>
      <a:hlink>
        <a:srgbClr val="2314DC"/>
      </a:hlink>
      <a:folHlink>
        <a:srgbClr val="FF8714"/>
      </a:folHlink>
    </a:clrScheme>
    <a:fontScheme name="Custom 1">
      <a:majorFont>
        <a:latin typeface="Jacobs Chronos"/>
        <a:ea typeface=""/>
        <a:cs typeface=""/>
      </a:majorFont>
      <a:minorFont>
        <a:latin typeface="Jacobs Chro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cobs_PowerPoint_V7_01.pptx" id="{F7656221-DB9D-4148-BC7A-FE875EAFFF41}" vid="{85EEB56D-7539-48DC-8D7D-A0DCAC36C687}"/>
    </a:ext>
  </a:extLst>
</a:theme>
</file>

<file path=ppt/theme/theme9.xml><?xml version="1.0" encoding="utf-8"?>
<a:theme xmlns:a="http://schemas.openxmlformats.org/drawingml/2006/main" name="1_Sequence Frame Layouts">
  <a:themeElements>
    <a:clrScheme name="Jacobs Primary">
      <a:dk1>
        <a:srgbClr val="000000"/>
      </a:dk1>
      <a:lt1>
        <a:srgbClr val="FFFFFF"/>
      </a:lt1>
      <a:dk2>
        <a:srgbClr val="333333"/>
      </a:dk2>
      <a:lt2>
        <a:srgbClr val="E5E5E5"/>
      </a:lt2>
      <a:accent1>
        <a:srgbClr val="2314DC"/>
      </a:accent1>
      <a:accent2>
        <a:srgbClr val="6F006E"/>
      </a:accent2>
      <a:accent3>
        <a:srgbClr val="D72850"/>
      </a:accent3>
      <a:accent4>
        <a:srgbClr val="FFA014"/>
      </a:accent4>
      <a:accent5>
        <a:srgbClr val="007D55"/>
      </a:accent5>
      <a:accent6>
        <a:srgbClr val="C8C8C8"/>
      </a:accent6>
      <a:hlink>
        <a:srgbClr val="2314DC"/>
      </a:hlink>
      <a:folHlink>
        <a:srgbClr val="FF8714"/>
      </a:folHlink>
    </a:clrScheme>
    <a:fontScheme name="Custom 1">
      <a:majorFont>
        <a:latin typeface="Jacobs Chronos"/>
        <a:ea typeface=""/>
        <a:cs typeface=""/>
      </a:majorFont>
      <a:minorFont>
        <a:latin typeface="Jacobs Chron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cobs_PowerPoint_V7_01.pptx" id="{F7656221-DB9D-4148-BC7A-FE875EAFFF41}" vid="{455A60E4-18E3-4540-9D65-1C4B6A9601F3}"/>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6184A5DB7DCF4789FD28FD9C0A9DE0" ma:contentTypeVersion="0" ma:contentTypeDescription="Create a new document." ma:contentTypeScope="" ma:versionID="041eb6e07f26483a5be52f295d4b8c2d">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D1F9D3F-D9E9-4C2C-B23F-79384E4C7F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3602545C-C1C0-4FF7-B0ED-3E5B17FDA24A}">
  <ds:schemaRefs>
    <ds:schemaRef ds:uri="http://schemas.microsoft.com/sharepoint/v3/contenttype/forms"/>
  </ds:schemaRefs>
</ds:datastoreItem>
</file>

<file path=customXml/itemProps3.xml><?xml version="1.0" encoding="utf-8"?>
<ds:datastoreItem xmlns:ds="http://schemas.openxmlformats.org/officeDocument/2006/customXml" ds:itemID="{B5A121ED-A755-47AB-A52B-C32CA5DE14D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Jacobs_PowerPoint_V7-01</Template>
  <TotalTime>2811</TotalTime>
  <Words>1425</Words>
  <Application>Microsoft Office PowerPoint</Application>
  <PresentationFormat>Widescreen</PresentationFormat>
  <Paragraphs>216</Paragraphs>
  <Slides>17</Slides>
  <Notes>1</Notes>
  <HiddenSlides>0</HiddenSlides>
  <MMClips>0</MMClips>
  <ScaleCrop>false</ScaleCrop>
  <HeadingPairs>
    <vt:vector size="6" baseType="variant">
      <vt:variant>
        <vt:lpstr>Fonts Used</vt:lpstr>
      </vt:variant>
      <vt:variant>
        <vt:i4>5</vt:i4>
      </vt:variant>
      <vt:variant>
        <vt:lpstr>Theme</vt:lpstr>
      </vt:variant>
      <vt:variant>
        <vt:i4>14</vt:i4>
      </vt:variant>
      <vt:variant>
        <vt:lpstr>Slide Titles</vt:lpstr>
      </vt:variant>
      <vt:variant>
        <vt:i4>17</vt:i4>
      </vt:variant>
    </vt:vector>
  </HeadingPairs>
  <TitlesOfParts>
    <vt:vector size="36" baseType="lpstr">
      <vt:lpstr>Calibri</vt:lpstr>
      <vt:lpstr>Jacobs Chronos</vt:lpstr>
      <vt:lpstr>Wingdings</vt:lpstr>
      <vt:lpstr>Jacobs Chronos Light</vt:lpstr>
      <vt:lpstr>Arial</vt:lpstr>
      <vt:lpstr>Dividers Slides</vt:lpstr>
      <vt:lpstr>Custom Design</vt:lpstr>
      <vt:lpstr>Agenda</vt:lpstr>
      <vt:lpstr>Content Colored Options</vt:lpstr>
      <vt:lpstr>Night Layouts</vt:lpstr>
      <vt:lpstr>Miscellaneous Layouts Mono</vt:lpstr>
      <vt:lpstr>Miscellaneous Layouts Color</vt:lpstr>
      <vt:lpstr>Sequence Frame Layouts</vt:lpstr>
      <vt:lpstr>1_Sequence Frame Layouts</vt:lpstr>
      <vt:lpstr>Values Slide</vt:lpstr>
      <vt:lpstr>Map</vt:lpstr>
      <vt:lpstr>1_Map</vt:lpstr>
      <vt:lpstr>2_Map</vt:lpstr>
      <vt:lpstr>3_Map</vt:lpstr>
      <vt:lpstr>Measuring safety culture – Practices and Pitfalls</vt:lpstr>
      <vt:lpstr>How do we measure Safety Culture?</vt:lpstr>
      <vt:lpstr>Self-Administered Questionnaire surveys</vt:lpstr>
      <vt:lpstr>Self-Administered Questionnaire Surveys</vt:lpstr>
      <vt:lpstr>Focus Groups and Interviews</vt:lpstr>
      <vt:lpstr>Sort Cards (EUROCONTROL)</vt:lpstr>
      <vt:lpstr>EUROCONTROL Air Traffic Control Safety Culture Elements</vt:lpstr>
      <vt:lpstr>Offshore Oil and Gas Industry Safety Climate Factors (Mearns et al., 1997) </vt:lpstr>
      <vt:lpstr>Categories and Traits of Nuclear Safety Culture (INPO/ WANO, 2013)</vt:lpstr>
      <vt:lpstr>Institute of Nuclear Power Operations. Nuclear Safety Culture. Industry Best Practices. INPO 20-004. August 2020</vt:lpstr>
      <vt:lpstr>Safety Culture Assessments – Main issues emerging</vt:lpstr>
      <vt:lpstr>External Influences on Safety Culture</vt:lpstr>
      <vt:lpstr>John Carroll - MIT</vt:lpstr>
      <vt:lpstr>The challenges of safety culture</vt:lpstr>
      <vt:lpstr>Quote attributed to Edgar Schein (from David Collins, Jan 2010)</vt:lpstr>
      <vt:lpstr>Conclusions</vt:lpstr>
      <vt:lpstr>End of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 for this template – PLEASE READ BEFORE CONTINUING</dc:title>
  <dc:creator>Gray, Amanda</dc:creator>
  <cp:lastModifiedBy>Michael Wright</cp:lastModifiedBy>
  <cp:revision>32</cp:revision>
  <dcterms:created xsi:type="dcterms:W3CDTF">2019-10-29T21:59:11Z</dcterms:created>
  <dcterms:modified xsi:type="dcterms:W3CDTF">2023-01-20T09:56:17Z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0x010100756184A5DB7DCF4789FD28FD9C0A9DE0</vt:lpwstr>
  </property>
  <property fmtid="{D5CDD505-2E9C-101B-9397-08002B2CF9AE}" pid="3" name="Offisync_UpdateToken">
    <vt:lpwstr>5</vt:lpwstr>
  </property>
  <property fmtid="{D5CDD505-2E9C-101B-9397-08002B2CF9AE}" pid="4" name="Jive_VersionGuid">
    <vt:lpwstr>dab4cc96-f62d-4293-a8d7-0d20d4e0c55f</vt:lpwstr>
  </property>
  <property fmtid="{D5CDD505-2E9C-101B-9397-08002B2CF9AE}" pid="5" name="Offisync_UniqueId">
    <vt:lpwstr>305709</vt:lpwstr>
  </property>
  <property fmtid="{D5CDD505-2E9C-101B-9397-08002B2CF9AE}" pid="6" name="Offisync_ProviderInitializationData">
    <vt:lpwstr>https://jacobsconnect.jacobs.com</vt:lpwstr>
  </property>
  <property fmtid="{D5CDD505-2E9C-101B-9397-08002B2CF9AE}" pid="7" name="Jive_LatestUserAccountName">
    <vt:lpwstr>kathryn.mearns@jacobs.com</vt:lpwstr>
  </property>
  <property fmtid="{D5CDD505-2E9C-101B-9397-08002B2CF9AE}" pid="8" name="Offisync_ServerID">
    <vt:lpwstr>9cccfa22-076e-4cdd-971e-89631ff06cda</vt:lpwstr>
  </property>
</Properties>
</file>